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642" r:id="rId2"/>
    <p:sldId id="2645" r:id="rId3"/>
    <p:sldId id="2532" r:id="rId4"/>
    <p:sldId id="2147376261" r:id="rId5"/>
    <p:sldId id="2147376263" r:id="rId6"/>
    <p:sldId id="2147376264" r:id="rId7"/>
    <p:sldId id="2147376266" r:id="rId8"/>
    <p:sldId id="2147376267" r:id="rId9"/>
    <p:sldId id="2147376268" r:id="rId10"/>
    <p:sldId id="2147376269" r:id="rId11"/>
    <p:sldId id="2147376271" r:id="rId12"/>
    <p:sldId id="2147376272" r:id="rId13"/>
    <p:sldId id="2147376273" r:id="rId14"/>
    <p:sldId id="2147376274" r:id="rId15"/>
    <p:sldId id="2147376275" r:id="rId16"/>
    <p:sldId id="2147376276" r:id="rId17"/>
    <p:sldId id="2147376277" r:id="rId18"/>
    <p:sldId id="2147376278" r:id="rId19"/>
    <p:sldId id="2147376279" r:id="rId20"/>
    <p:sldId id="2147376280" r:id="rId21"/>
  </p:sldIdLst>
  <p:sldSz cx="12192000" cy="6858000"/>
  <p:notesSz cx="6858000" cy="9144000"/>
  <p:defaultTextStyle>
    <a:defPPr>
      <a:defRPr lang="en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етрушина Виктория" initials="ПВ" lastIdx="4" clrIdx="0">
    <p:extLst>
      <p:ext uri="{19B8F6BF-5375-455C-9EA6-DF929625EA0E}">
        <p15:presenceInfo xmlns:p15="http://schemas.microsoft.com/office/powerpoint/2012/main" userId="S-1-5-21-2852970222-314091308-373825801-3111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666A"/>
    <a:srgbClr val="F6F42E"/>
    <a:srgbClr val="363634"/>
    <a:srgbClr val="F9F9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356" autoAdjust="0"/>
    <p:restoredTop sz="96327"/>
  </p:normalViewPr>
  <p:slideViewPr>
    <p:cSldViewPr snapToGrid="0" snapToObjects="1">
      <p:cViewPr>
        <p:scale>
          <a:sx n="66" d="100"/>
          <a:sy n="66" d="100"/>
        </p:scale>
        <p:origin x="1541" y="4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BDD316-E909-4130-8F3F-869D1BE9406F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FC04B3-B90D-4A17-9D89-A0FAB69013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2672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3B08F-6EFF-474D-A583-3264B2717F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A955DF-D71B-1A4A-867C-76BAB0A32C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74EB5-2D6A-404D-971B-EAD77E09E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BDDC5-A27E-3344-AEBA-D4D5892E3003}" type="datetimeFigureOut">
              <a:rPr lang="en-RU" smtClean="0"/>
              <a:t>03/02/2026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C44570-0611-6843-964B-F99B5D759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C1C912-2A92-5245-AD6C-CFB516864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841B-9294-9448-BADF-57A84A4FD1D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642781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885AF-82A6-2040-8CC7-3A0C3208D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462FA1-AE1D-CB4E-9A68-2563524C66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6E3103-ED12-9C45-8CDC-D03F4E949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BDDC5-A27E-3344-AEBA-D4D5892E3003}" type="datetimeFigureOut">
              <a:rPr lang="en-RU" smtClean="0"/>
              <a:t>03/02/2026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A1A64-44EB-E14A-88F8-7782C9D32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140F22-A92D-F540-9624-67206AC68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841B-9294-9448-BADF-57A84A4FD1D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312626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4A6790A-17F0-7F49-847D-4576846A4B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9D4CAB-6200-DF4A-8002-F19525394B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600A33-49C6-DD4E-BBC5-D3F531CFB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BDDC5-A27E-3344-AEBA-D4D5892E3003}" type="datetimeFigureOut">
              <a:rPr lang="en-RU" smtClean="0"/>
              <a:t>03/02/2026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7F28B9-7443-9D44-BBD1-5034D020E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5CFD0F-AAB2-3846-930A-7EC168F7C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841B-9294-9448-BADF-57A84A4FD1D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823169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CB99-7922-9A40-A9CE-6E017487A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1E671A-F091-5548-85E7-1252DDEBD4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47E826-2D55-A743-9F3A-2A05D9C8C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BDDC5-A27E-3344-AEBA-D4D5892E3003}" type="datetimeFigureOut">
              <a:rPr lang="en-RU" smtClean="0"/>
              <a:t>03/02/2026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ED90B0-4352-7540-A04B-F43E6B761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75BEC7-ACCE-554C-B1E7-961076BC8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841B-9294-9448-BADF-57A84A4FD1D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922532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9943BF-53C2-B146-8E92-862546C7A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7D4105-4377-D64D-B746-37334DE57F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EF8EB4-7C5D-B647-9741-3F7FFE42B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BDDC5-A27E-3344-AEBA-D4D5892E3003}" type="datetimeFigureOut">
              <a:rPr lang="en-RU" smtClean="0"/>
              <a:t>03/02/2026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DDF81C-968E-C243-B9E0-45A43E5C1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BEFE31-3297-3649-B46F-F25ED53D3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841B-9294-9448-BADF-57A84A4FD1D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229883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84960-7FCD-E54A-B1E8-6C5999DA4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3739F5-E4C8-674D-BF58-D4F32746FE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D32C9E-76C3-1547-86C6-C605C08E65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D7E010-D4C9-4246-9C6E-F592DA655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BDDC5-A27E-3344-AEBA-D4D5892E3003}" type="datetimeFigureOut">
              <a:rPr lang="en-RU" smtClean="0"/>
              <a:t>03/02/2026</a:t>
            </a:fld>
            <a:endParaRPr lang="en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45EC7B-ACF6-FD47-BF37-746029FEA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5BAAEF-F9B8-6845-8518-2F27CA22F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841B-9294-9448-BADF-57A84A4FD1D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37671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91BF2-4D45-9A4D-AD63-86270984D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1A0983-ADF6-1443-B243-F932F71160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2D0E58-1012-7B4E-BBA6-05F8DB6A59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35A904-5499-6C44-B380-12C4D2FF33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7BE015-8C51-894B-B54F-18C5080665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F48199A-BB97-7341-A69C-D0EFB5FB5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BDDC5-A27E-3344-AEBA-D4D5892E3003}" type="datetimeFigureOut">
              <a:rPr lang="en-RU" smtClean="0"/>
              <a:t>03/02/2026</a:t>
            </a:fld>
            <a:endParaRPr lang="en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9D9556-9F0F-7349-9FCB-E7DF393DA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4B4FC6-0B58-B64F-A091-B87E0D870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841B-9294-9448-BADF-57A84A4FD1D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151643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37DE9-4E8C-D34C-82D7-6A8F1CF01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AE4FE9-A7E7-D945-8818-A6DCF17DF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BDDC5-A27E-3344-AEBA-D4D5892E3003}" type="datetimeFigureOut">
              <a:rPr lang="en-RU" smtClean="0"/>
              <a:t>03/02/2026</a:t>
            </a:fld>
            <a:endParaRPr lang="en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330671-49BD-2B43-89E8-DBA816078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87EC8B-CD5F-E34B-88A2-2E3CBF242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841B-9294-9448-BADF-57A84A4FD1D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7906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56906A-3D66-9945-B80D-55C44751A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BDDC5-A27E-3344-AEBA-D4D5892E3003}" type="datetimeFigureOut">
              <a:rPr lang="en-RU" smtClean="0"/>
              <a:t>03/02/2026</a:t>
            </a:fld>
            <a:endParaRPr lang="en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9C9BDE-FB7C-5546-A034-F65E8717F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9A6AF4-A90C-C846-A434-057E596F6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841B-9294-9448-BADF-57A84A4FD1D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064982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3CBFC-927E-6B40-8AFB-3B26247BB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6983F-C704-B442-BA55-B232822985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8A84D9-D0EA-1246-AFEF-BA23D72412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9A6A65-3466-1A44-99EE-FC4F0A087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BDDC5-A27E-3344-AEBA-D4D5892E3003}" type="datetimeFigureOut">
              <a:rPr lang="en-RU" smtClean="0"/>
              <a:t>03/02/2026</a:t>
            </a:fld>
            <a:endParaRPr lang="en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C3DBE4-16A5-9147-9ECD-0B774A1DA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E16800-A262-E248-84ED-959A62CA5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841B-9294-9448-BADF-57A84A4FD1D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079541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351FD-8B45-6F4F-8CCD-912C5310A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63F570-C064-B448-867B-5258878869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B915EF-77CD-FB4B-8407-D5734413A2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2114FB-1591-3B4F-A3B5-E3A779D66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BDDC5-A27E-3344-AEBA-D4D5892E3003}" type="datetimeFigureOut">
              <a:rPr lang="en-RU" smtClean="0"/>
              <a:t>03/02/2026</a:t>
            </a:fld>
            <a:endParaRPr lang="en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955910-8980-4A49-AB67-FF3DDAFB4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E91A1F-9C1A-E94C-BCFA-63B6A15BD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841B-9294-9448-BADF-57A84A4FD1D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738030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678A8B-09AF-134B-AEF2-8906C6E2E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A2D122-01F5-0C45-8105-98B093AEAE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15C198-E442-884E-9194-B52DE894AC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0BDDC5-A27E-3344-AEBA-D4D5892E3003}" type="datetimeFigureOut">
              <a:rPr lang="en-RU" smtClean="0"/>
              <a:t>03/02/2026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A37AEE-32D0-2344-84BA-06B5BA70C6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042F46-7D08-7B41-973C-7367D3DCFA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1841B-9294-9448-BADF-57A84A4FD1D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510935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42.png"/><Relationship Id="rId7" Type="http://schemas.openxmlformats.org/officeDocument/2006/relationships/image" Target="../media/image145.png"/><Relationship Id="rId2" Type="http://schemas.openxmlformats.org/officeDocument/2006/relationships/image" Target="../media/image14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4.png"/><Relationship Id="rId5" Type="http://schemas.openxmlformats.org/officeDocument/2006/relationships/image" Target="../media/image143.png"/><Relationship Id="rId4" Type="http://schemas.openxmlformats.org/officeDocument/2006/relationships/image" Target="../media/image138.png"/><Relationship Id="rId9" Type="http://schemas.openxmlformats.org/officeDocument/2006/relationships/image" Target="../media/image8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13" Type="http://schemas.openxmlformats.org/officeDocument/2006/relationships/image" Target="../media/image157.svg"/><Relationship Id="rId18" Type="http://schemas.openxmlformats.org/officeDocument/2006/relationships/image" Target="../media/image162.png"/><Relationship Id="rId3" Type="http://schemas.openxmlformats.org/officeDocument/2006/relationships/image" Target="../media/image147.png"/><Relationship Id="rId21" Type="http://schemas.openxmlformats.org/officeDocument/2006/relationships/image" Target="../media/image165.svg"/><Relationship Id="rId7" Type="http://schemas.openxmlformats.org/officeDocument/2006/relationships/image" Target="../media/image151.svg"/><Relationship Id="rId12" Type="http://schemas.openxmlformats.org/officeDocument/2006/relationships/image" Target="../media/image156.png"/><Relationship Id="rId17" Type="http://schemas.openxmlformats.org/officeDocument/2006/relationships/image" Target="../media/image161.svg"/><Relationship Id="rId2" Type="http://schemas.openxmlformats.org/officeDocument/2006/relationships/image" Target="../media/image146.jpg"/><Relationship Id="rId16" Type="http://schemas.openxmlformats.org/officeDocument/2006/relationships/image" Target="../media/image160.png"/><Relationship Id="rId20" Type="http://schemas.openxmlformats.org/officeDocument/2006/relationships/image" Target="../media/image16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0.png"/><Relationship Id="rId11" Type="http://schemas.openxmlformats.org/officeDocument/2006/relationships/image" Target="../media/image155.svg"/><Relationship Id="rId5" Type="http://schemas.openxmlformats.org/officeDocument/2006/relationships/image" Target="../media/image149.png"/><Relationship Id="rId15" Type="http://schemas.openxmlformats.org/officeDocument/2006/relationships/image" Target="../media/image159.svg"/><Relationship Id="rId10" Type="http://schemas.openxmlformats.org/officeDocument/2006/relationships/image" Target="../media/image154.png"/><Relationship Id="rId19" Type="http://schemas.openxmlformats.org/officeDocument/2006/relationships/image" Target="../media/image163.svg"/><Relationship Id="rId4" Type="http://schemas.openxmlformats.org/officeDocument/2006/relationships/image" Target="../media/image148.png"/><Relationship Id="rId9" Type="http://schemas.openxmlformats.org/officeDocument/2006/relationships/image" Target="../media/image153.svg"/><Relationship Id="rId14" Type="http://schemas.openxmlformats.org/officeDocument/2006/relationships/image" Target="../media/image15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8.png"/><Relationship Id="rId3" Type="http://schemas.microsoft.com/office/2007/relationships/media" Target="../media/media3.mp4"/><Relationship Id="rId7" Type="http://schemas.openxmlformats.org/officeDocument/2006/relationships/image" Target="../media/image167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66.jpg"/><Relationship Id="rId5" Type="http://schemas.openxmlformats.org/officeDocument/2006/relationships/slideLayout" Target="../slideLayouts/slideLayout1.xml"/><Relationship Id="rId4" Type="http://schemas.openxmlformats.org/officeDocument/2006/relationships/video" Target="../media/media3.mp4"/><Relationship Id="rId9" Type="http://schemas.openxmlformats.org/officeDocument/2006/relationships/image" Target="../media/image16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image" Target="../media/image170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3.png"/><Relationship Id="rId5" Type="http://schemas.openxmlformats.org/officeDocument/2006/relationships/image" Target="../media/image172.png"/><Relationship Id="rId4" Type="http://schemas.openxmlformats.org/officeDocument/2006/relationships/image" Target="../media/image13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7.png"/><Relationship Id="rId3" Type="http://schemas.openxmlformats.org/officeDocument/2006/relationships/image" Target="../media/image174.png"/><Relationship Id="rId7" Type="http://schemas.openxmlformats.org/officeDocument/2006/relationships/image" Target="../media/image176.png"/><Relationship Id="rId2" Type="http://schemas.openxmlformats.org/officeDocument/2006/relationships/image" Target="../media/image170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8.png"/><Relationship Id="rId5" Type="http://schemas.openxmlformats.org/officeDocument/2006/relationships/image" Target="../media/image175.png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png"/><Relationship Id="rId2" Type="http://schemas.openxmlformats.org/officeDocument/2006/relationships/image" Target="../media/image170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170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1.png"/><Relationship Id="rId4" Type="http://schemas.openxmlformats.org/officeDocument/2006/relationships/image" Target="../media/image18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170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3.png"/><Relationship Id="rId4" Type="http://schemas.openxmlformats.org/officeDocument/2006/relationships/image" Target="../media/image18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170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2" Type="http://schemas.openxmlformats.org/officeDocument/2006/relationships/image" Target="../media/image170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8.png"/><Relationship Id="rId5" Type="http://schemas.openxmlformats.org/officeDocument/2006/relationships/image" Target="../media/image187.png"/><Relationship Id="rId4" Type="http://schemas.openxmlformats.org/officeDocument/2006/relationships/image" Target="../media/image18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0.png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svg"/><Relationship Id="rId2" Type="http://schemas.openxmlformats.org/officeDocument/2006/relationships/image" Target="../media/image10.jpg"/><Relationship Id="rId16" Type="http://schemas.openxmlformats.org/officeDocument/2006/relationships/image" Target="../media/image8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sv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7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Relationship Id="rId14" Type="http://schemas.openxmlformats.org/officeDocument/2006/relationships/image" Target="../media/image22.svg"/></Relationships>
</file>

<file path=ppt/slides/_rels/slide4.xml.rels><?xml version="1.0" encoding="UTF-8" standalone="yes"?>
<Relationships xmlns="http://schemas.openxmlformats.org/package/2006/relationships"><Relationship Id="rId26" Type="http://schemas.openxmlformats.org/officeDocument/2006/relationships/image" Target="../media/image47.svg"/><Relationship Id="rId21" Type="http://schemas.openxmlformats.org/officeDocument/2006/relationships/image" Target="../media/image42.png"/><Relationship Id="rId42" Type="http://schemas.openxmlformats.org/officeDocument/2006/relationships/image" Target="../media/image63.svg"/><Relationship Id="rId47" Type="http://schemas.openxmlformats.org/officeDocument/2006/relationships/image" Target="../media/image68.png"/><Relationship Id="rId63" Type="http://schemas.openxmlformats.org/officeDocument/2006/relationships/image" Target="../media/image84.png"/><Relationship Id="rId68" Type="http://schemas.openxmlformats.org/officeDocument/2006/relationships/image" Target="../media/image7.png"/><Relationship Id="rId2" Type="http://schemas.openxmlformats.org/officeDocument/2006/relationships/image" Target="../media/image23.jpg"/><Relationship Id="rId16" Type="http://schemas.openxmlformats.org/officeDocument/2006/relationships/image" Target="../media/image37.svg"/><Relationship Id="rId29" Type="http://schemas.openxmlformats.org/officeDocument/2006/relationships/image" Target="../media/image50.png"/><Relationship Id="rId11" Type="http://schemas.openxmlformats.org/officeDocument/2006/relationships/image" Target="../media/image32.png"/><Relationship Id="rId24" Type="http://schemas.openxmlformats.org/officeDocument/2006/relationships/image" Target="../media/image45.svg"/><Relationship Id="rId32" Type="http://schemas.openxmlformats.org/officeDocument/2006/relationships/image" Target="../media/image53.svg"/><Relationship Id="rId37" Type="http://schemas.openxmlformats.org/officeDocument/2006/relationships/image" Target="../media/image58.png"/><Relationship Id="rId40" Type="http://schemas.openxmlformats.org/officeDocument/2006/relationships/image" Target="../media/image61.svg"/><Relationship Id="rId45" Type="http://schemas.openxmlformats.org/officeDocument/2006/relationships/image" Target="../media/image66.png"/><Relationship Id="rId53" Type="http://schemas.openxmlformats.org/officeDocument/2006/relationships/image" Target="../media/image74.png"/><Relationship Id="rId58" Type="http://schemas.openxmlformats.org/officeDocument/2006/relationships/image" Target="../media/image79.svg"/><Relationship Id="rId66" Type="http://schemas.openxmlformats.org/officeDocument/2006/relationships/image" Target="../media/image87.png"/><Relationship Id="rId74" Type="http://schemas.openxmlformats.org/officeDocument/2006/relationships/image" Target="../media/image93.svg"/><Relationship Id="rId5" Type="http://schemas.openxmlformats.org/officeDocument/2006/relationships/image" Target="../media/image26.png"/><Relationship Id="rId61" Type="http://schemas.openxmlformats.org/officeDocument/2006/relationships/image" Target="../media/image82.png"/><Relationship Id="rId19" Type="http://schemas.openxmlformats.org/officeDocument/2006/relationships/image" Target="../media/image40.png"/><Relationship Id="rId14" Type="http://schemas.openxmlformats.org/officeDocument/2006/relationships/image" Target="../media/image35.svg"/><Relationship Id="rId22" Type="http://schemas.openxmlformats.org/officeDocument/2006/relationships/image" Target="../media/image43.svg"/><Relationship Id="rId27" Type="http://schemas.openxmlformats.org/officeDocument/2006/relationships/image" Target="../media/image48.png"/><Relationship Id="rId30" Type="http://schemas.openxmlformats.org/officeDocument/2006/relationships/image" Target="../media/image51.svg"/><Relationship Id="rId35" Type="http://schemas.openxmlformats.org/officeDocument/2006/relationships/image" Target="../media/image56.png"/><Relationship Id="rId43" Type="http://schemas.openxmlformats.org/officeDocument/2006/relationships/image" Target="../media/image64.png"/><Relationship Id="rId48" Type="http://schemas.openxmlformats.org/officeDocument/2006/relationships/image" Target="../media/image69.svg"/><Relationship Id="rId56" Type="http://schemas.openxmlformats.org/officeDocument/2006/relationships/image" Target="../media/image77.svg"/><Relationship Id="rId64" Type="http://schemas.openxmlformats.org/officeDocument/2006/relationships/image" Target="../media/image85.svg"/><Relationship Id="rId69" Type="http://schemas.openxmlformats.org/officeDocument/2006/relationships/image" Target="../media/image8.svg"/><Relationship Id="rId8" Type="http://schemas.openxmlformats.org/officeDocument/2006/relationships/image" Target="../media/image29.svg"/><Relationship Id="rId51" Type="http://schemas.openxmlformats.org/officeDocument/2006/relationships/image" Target="../media/image72.png"/><Relationship Id="rId72" Type="http://schemas.openxmlformats.org/officeDocument/2006/relationships/image" Target="../media/image91.svg"/><Relationship Id="rId3" Type="http://schemas.openxmlformats.org/officeDocument/2006/relationships/image" Target="../media/image24.png"/><Relationship Id="rId12" Type="http://schemas.openxmlformats.org/officeDocument/2006/relationships/image" Target="../media/image33.svg"/><Relationship Id="rId17" Type="http://schemas.openxmlformats.org/officeDocument/2006/relationships/image" Target="../media/image38.png"/><Relationship Id="rId25" Type="http://schemas.openxmlformats.org/officeDocument/2006/relationships/image" Target="../media/image46.png"/><Relationship Id="rId33" Type="http://schemas.openxmlformats.org/officeDocument/2006/relationships/image" Target="../media/image54.png"/><Relationship Id="rId38" Type="http://schemas.openxmlformats.org/officeDocument/2006/relationships/image" Target="../media/image59.svg"/><Relationship Id="rId46" Type="http://schemas.openxmlformats.org/officeDocument/2006/relationships/image" Target="../media/image67.svg"/><Relationship Id="rId59" Type="http://schemas.openxmlformats.org/officeDocument/2006/relationships/image" Target="../media/image80.png"/><Relationship Id="rId67" Type="http://schemas.openxmlformats.org/officeDocument/2006/relationships/image" Target="../media/image88.svg"/><Relationship Id="rId20" Type="http://schemas.openxmlformats.org/officeDocument/2006/relationships/image" Target="../media/image41.svg"/><Relationship Id="rId41" Type="http://schemas.openxmlformats.org/officeDocument/2006/relationships/image" Target="../media/image62.png"/><Relationship Id="rId54" Type="http://schemas.openxmlformats.org/officeDocument/2006/relationships/image" Target="../media/image75.svg"/><Relationship Id="rId62" Type="http://schemas.openxmlformats.org/officeDocument/2006/relationships/image" Target="../media/image83.svg"/><Relationship Id="rId70" Type="http://schemas.openxmlformats.org/officeDocument/2006/relationships/image" Target="../media/image89.png"/><Relationship Id="rId75" Type="http://schemas.openxmlformats.org/officeDocument/2006/relationships/image" Target="../media/image9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svg"/><Relationship Id="rId15" Type="http://schemas.openxmlformats.org/officeDocument/2006/relationships/image" Target="../media/image36.png"/><Relationship Id="rId23" Type="http://schemas.openxmlformats.org/officeDocument/2006/relationships/image" Target="../media/image44.png"/><Relationship Id="rId28" Type="http://schemas.openxmlformats.org/officeDocument/2006/relationships/image" Target="../media/image49.svg"/><Relationship Id="rId36" Type="http://schemas.openxmlformats.org/officeDocument/2006/relationships/image" Target="../media/image57.svg"/><Relationship Id="rId49" Type="http://schemas.openxmlformats.org/officeDocument/2006/relationships/image" Target="../media/image70.png"/><Relationship Id="rId57" Type="http://schemas.openxmlformats.org/officeDocument/2006/relationships/image" Target="../media/image78.png"/><Relationship Id="rId10" Type="http://schemas.openxmlformats.org/officeDocument/2006/relationships/image" Target="../media/image31.svg"/><Relationship Id="rId31" Type="http://schemas.openxmlformats.org/officeDocument/2006/relationships/image" Target="../media/image52.png"/><Relationship Id="rId44" Type="http://schemas.openxmlformats.org/officeDocument/2006/relationships/image" Target="../media/image65.svg"/><Relationship Id="rId52" Type="http://schemas.openxmlformats.org/officeDocument/2006/relationships/image" Target="../media/image73.svg"/><Relationship Id="rId60" Type="http://schemas.openxmlformats.org/officeDocument/2006/relationships/image" Target="../media/image81.svg"/><Relationship Id="rId65" Type="http://schemas.openxmlformats.org/officeDocument/2006/relationships/image" Target="../media/image86.svg"/><Relationship Id="rId73" Type="http://schemas.openxmlformats.org/officeDocument/2006/relationships/image" Target="../media/image92.png"/><Relationship Id="rId4" Type="http://schemas.openxmlformats.org/officeDocument/2006/relationships/image" Target="../media/image25.svg"/><Relationship Id="rId9" Type="http://schemas.openxmlformats.org/officeDocument/2006/relationships/image" Target="../media/image30.png"/><Relationship Id="rId13" Type="http://schemas.openxmlformats.org/officeDocument/2006/relationships/image" Target="../media/image34.png"/><Relationship Id="rId18" Type="http://schemas.openxmlformats.org/officeDocument/2006/relationships/image" Target="../media/image39.svg"/><Relationship Id="rId39" Type="http://schemas.openxmlformats.org/officeDocument/2006/relationships/image" Target="../media/image60.png"/><Relationship Id="rId34" Type="http://schemas.openxmlformats.org/officeDocument/2006/relationships/image" Target="../media/image55.svg"/><Relationship Id="rId50" Type="http://schemas.openxmlformats.org/officeDocument/2006/relationships/image" Target="../media/image71.svg"/><Relationship Id="rId55" Type="http://schemas.openxmlformats.org/officeDocument/2006/relationships/image" Target="../media/image76.png"/><Relationship Id="rId76" Type="http://schemas.openxmlformats.org/officeDocument/2006/relationships/image" Target="../media/image95.svg"/><Relationship Id="rId7" Type="http://schemas.openxmlformats.org/officeDocument/2006/relationships/image" Target="../media/image28.png"/><Relationship Id="rId71" Type="http://schemas.openxmlformats.org/officeDocument/2006/relationships/image" Target="../media/image90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6.svg"/><Relationship Id="rId18" Type="http://schemas.openxmlformats.org/officeDocument/2006/relationships/image" Target="../media/image111.png"/><Relationship Id="rId26" Type="http://schemas.openxmlformats.org/officeDocument/2006/relationships/image" Target="../media/image119.png"/><Relationship Id="rId3" Type="http://schemas.openxmlformats.org/officeDocument/2006/relationships/image" Target="../media/image96.png"/><Relationship Id="rId21" Type="http://schemas.openxmlformats.org/officeDocument/2006/relationships/image" Target="../media/image114.svg"/><Relationship Id="rId7" Type="http://schemas.openxmlformats.org/officeDocument/2006/relationships/image" Target="../media/image100.png"/><Relationship Id="rId12" Type="http://schemas.openxmlformats.org/officeDocument/2006/relationships/image" Target="../media/image105.png"/><Relationship Id="rId17" Type="http://schemas.openxmlformats.org/officeDocument/2006/relationships/image" Target="../media/image110.svg"/><Relationship Id="rId25" Type="http://schemas.openxmlformats.org/officeDocument/2006/relationships/image" Target="../media/image118.svg"/><Relationship Id="rId33" Type="http://schemas.openxmlformats.org/officeDocument/2006/relationships/image" Target="../media/image8.svg"/><Relationship Id="rId2" Type="http://schemas.openxmlformats.org/officeDocument/2006/relationships/image" Target="../media/image23.jpg"/><Relationship Id="rId16" Type="http://schemas.openxmlformats.org/officeDocument/2006/relationships/image" Target="../media/image109.png"/><Relationship Id="rId20" Type="http://schemas.openxmlformats.org/officeDocument/2006/relationships/image" Target="../media/image113.png"/><Relationship Id="rId29" Type="http://schemas.openxmlformats.org/officeDocument/2006/relationships/image" Target="../media/image122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9.svg"/><Relationship Id="rId11" Type="http://schemas.openxmlformats.org/officeDocument/2006/relationships/image" Target="../media/image104.svg"/><Relationship Id="rId24" Type="http://schemas.openxmlformats.org/officeDocument/2006/relationships/image" Target="../media/image117.png"/><Relationship Id="rId32" Type="http://schemas.openxmlformats.org/officeDocument/2006/relationships/image" Target="../media/image7.png"/><Relationship Id="rId5" Type="http://schemas.openxmlformats.org/officeDocument/2006/relationships/image" Target="../media/image98.png"/><Relationship Id="rId15" Type="http://schemas.openxmlformats.org/officeDocument/2006/relationships/image" Target="../media/image108.svg"/><Relationship Id="rId23" Type="http://schemas.openxmlformats.org/officeDocument/2006/relationships/image" Target="../media/image116.svg"/><Relationship Id="rId28" Type="http://schemas.openxmlformats.org/officeDocument/2006/relationships/image" Target="../media/image121.png"/><Relationship Id="rId10" Type="http://schemas.openxmlformats.org/officeDocument/2006/relationships/image" Target="../media/image103.png"/><Relationship Id="rId19" Type="http://schemas.openxmlformats.org/officeDocument/2006/relationships/image" Target="../media/image112.svg"/><Relationship Id="rId31" Type="http://schemas.openxmlformats.org/officeDocument/2006/relationships/image" Target="../media/image124.svg"/><Relationship Id="rId4" Type="http://schemas.openxmlformats.org/officeDocument/2006/relationships/image" Target="../media/image97.svg"/><Relationship Id="rId9" Type="http://schemas.openxmlformats.org/officeDocument/2006/relationships/image" Target="../media/image102.png"/><Relationship Id="rId14" Type="http://schemas.openxmlformats.org/officeDocument/2006/relationships/image" Target="../media/image107.png"/><Relationship Id="rId22" Type="http://schemas.openxmlformats.org/officeDocument/2006/relationships/image" Target="../media/image115.png"/><Relationship Id="rId27" Type="http://schemas.openxmlformats.org/officeDocument/2006/relationships/image" Target="../media/image120.svg"/><Relationship Id="rId30" Type="http://schemas.openxmlformats.org/officeDocument/2006/relationships/image" Target="../media/image123.png"/><Relationship Id="rId8" Type="http://schemas.openxmlformats.org/officeDocument/2006/relationships/image" Target="../media/image101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sv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.png"/><Relationship Id="rId5" Type="http://schemas.openxmlformats.org/officeDocument/2006/relationships/image" Target="../media/image126.png"/><Relationship Id="rId4" Type="http://schemas.openxmlformats.org/officeDocument/2006/relationships/image" Target="../media/image125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svg"/><Relationship Id="rId13" Type="http://schemas.openxmlformats.org/officeDocument/2006/relationships/image" Target="../media/image70.png"/><Relationship Id="rId3" Type="http://schemas.openxmlformats.org/officeDocument/2006/relationships/image" Target="../media/image7.png"/><Relationship Id="rId7" Type="http://schemas.openxmlformats.org/officeDocument/2006/relationships/image" Target="../media/image130.png"/><Relationship Id="rId12" Type="http://schemas.openxmlformats.org/officeDocument/2006/relationships/image" Target="../media/image134.svg"/><Relationship Id="rId2" Type="http://schemas.openxmlformats.org/officeDocument/2006/relationships/image" Target="../media/image1.jpg"/><Relationship Id="rId16" Type="http://schemas.openxmlformats.org/officeDocument/2006/relationships/image" Target="../media/image49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9.svg"/><Relationship Id="rId11" Type="http://schemas.openxmlformats.org/officeDocument/2006/relationships/image" Target="../media/image26.png"/><Relationship Id="rId5" Type="http://schemas.openxmlformats.org/officeDocument/2006/relationships/image" Target="../media/image128.png"/><Relationship Id="rId15" Type="http://schemas.openxmlformats.org/officeDocument/2006/relationships/image" Target="../media/image48.png"/><Relationship Id="rId10" Type="http://schemas.openxmlformats.org/officeDocument/2006/relationships/image" Target="../media/image133.png"/><Relationship Id="rId4" Type="http://schemas.openxmlformats.org/officeDocument/2006/relationships/image" Target="../media/image8.svg"/><Relationship Id="rId9" Type="http://schemas.openxmlformats.org/officeDocument/2006/relationships/image" Target="../media/image132.svg"/><Relationship Id="rId14" Type="http://schemas.openxmlformats.org/officeDocument/2006/relationships/image" Target="../media/image13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7" Type="http://schemas.openxmlformats.org/officeDocument/2006/relationships/image" Target="../media/image8.svg"/><Relationship Id="rId2" Type="http://schemas.openxmlformats.org/officeDocument/2006/relationships/image" Target="../media/image13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40.png"/><Relationship Id="rId4" Type="http://schemas.openxmlformats.org/officeDocument/2006/relationships/image" Target="../media/image1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D685D8B8-382E-4E38-A064-938742CB8C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999324">
            <a:off x="4493865" y="962619"/>
            <a:ext cx="7859339" cy="4586928"/>
          </a:xfrm>
          <a:prstGeom prst="rect">
            <a:avLst/>
          </a:prstGeom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6C3C757B-90E5-2802-1D78-C214F7E144C3}"/>
              </a:ext>
            </a:extLst>
          </p:cNvPr>
          <p:cNvSpPr/>
          <p:nvPr/>
        </p:nvSpPr>
        <p:spPr>
          <a:xfrm>
            <a:off x="901495" y="3115220"/>
            <a:ext cx="2798146" cy="707886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marL="12700" marR="5080">
              <a:spcBef>
                <a:spcPts val="535"/>
              </a:spcBef>
            </a:pPr>
            <a:r>
              <a:rPr lang="ru-RU" sz="4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Проверять</a:t>
            </a:r>
            <a:endParaRPr lang="en-US" sz="4000" b="1" dirty="0">
              <a:solidFill>
                <a:srgbClr val="363634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Rectangle 1">
            <a:extLst>
              <a:ext uri="{FF2B5EF4-FFF2-40B4-BE49-F238E27FC236}">
                <a16:creationId xmlns:a16="http://schemas.microsoft.com/office/drawing/2014/main" id="{FA934B55-D99B-55A6-EFC2-FBF667CD622C}"/>
              </a:ext>
            </a:extLst>
          </p:cNvPr>
          <p:cNvSpPr/>
          <p:nvPr/>
        </p:nvSpPr>
        <p:spPr>
          <a:xfrm>
            <a:off x="1801618" y="3601917"/>
            <a:ext cx="2897396" cy="707886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marL="12700" marR="5080">
              <a:spcBef>
                <a:spcPts val="535"/>
              </a:spcBef>
            </a:pPr>
            <a:r>
              <a:rPr lang="ru-RU" sz="4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 доверять</a:t>
            </a:r>
            <a:endParaRPr lang="en-US" sz="4000" b="1" dirty="0">
              <a:solidFill>
                <a:srgbClr val="363634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F252B0F4-CF50-6D53-FE51-DE3D8DAD2D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1495" y="1712119"/>
            <a:ext cx="3605064" cy="92092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9004D45-517B-0CFB-8D59-DE691665C4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89384">
            <a:off x="6022348" y="739825"/>
            <a:ext cx="8682531" cy="6756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0085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 Same-side Corner of Rectangle 18">
            <a:extLst>
              <a:ext uri="{FF2B5EF4-FFF2-40B4-BE49-F238E27FC236}">
                <a16:creationId xmlns:a16="http://schemas.microsoft.com/office/drawing/2014/main" id="{681BC732-D316-9156-7E50-1E09986DDD33}"/>
              </a:ext>
            </a:extLst>
          </p:cNvPr>
          <p:cNvSpPr/>
          <p:nvPr/>
        </p:nvSpPr>
        <p:spPr>
          <a:xfrm rot="5400000">
            <a:off x="1584006" y="1368094"/>
            <a:ext cx="2360674" cy="5528697"/>
          </a:xfrm>
          <a:prstGeom prst="round2SameRect">
            <a:avLst>
              <a:gd name="adj1" fmla="val 10869"/>
              <a:gd name="adj2" fmla="val 0"/>
            </a:avLst>
          </a:prstGeom>
          <a:solidFill>
            <a:srgbClr val="63666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B91C19F-3FC8-A09E-3F50-401BBEB982DB}"/>
              </a:ext>
            </a:extLst>
          </p:cNvPr>
          <p:cNvSpPr txBox="1"/>
          <p:nvPr/>
        </p:nvSpPr>
        <p:spPr>
          <a:xfrm>
            <a:off x="809898" y="3411676"/>
            <a:ext cx="3390246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Если заметили нарушение — сообщите об этом. </a:t>
            </a:r>
          </a:p>
          <a:p>
            <a:pPr>
              <a:spcAft>
                <a:spcPts val="1200"/>
              </a:spcAft>
            </a:pPr>
            <a:r>
              <a:rPr lang="ru-RU" sz="16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Так вы помогаете убрать с полок опасные товары и делаете покупки безопаснее для всех.</a:t>
            </a:r>
          </a:p>
        </p:txBody>
      </p:sp>
      <p:pic>
        <p:nvPicPr>
          <p:cNvPr id="11" name="Рисунок 4">
            <a:extLst>
              <a:ext uri="{FF2B5EF4-FFF2-40B4-BE49-F238E27FC236}">
                <a16:creationId xmlns:a16="http://schemas.microsoft.com/office/drawing/2014/main" id="{BC659154-928B-072A-89A1-7C1B638E206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tretch/>
        </p:blipFill>
        <p:spPr>
          <a:xfrm>
            <a:off x="9402113" y="1194281"/>
            <a:ext cx="2966333" cy="5663718"/>
          </a:xfrm>
          <a:prstGeom prst="rect">
            <a:avLst/>
          </a:prstGeom>
        </p:spPr>
      </p:pic>
      <p:sp>
        <p:nvSpPr>
          <p:cNvPr id="130" name="Rectangle 129">
            <a:extLst>
              <a:ext uri="{FF2B5EF4-FFF2-40B4-BE49-F238E27FC236}">
                <a16:creationId xmlns:a16="http://schemas.microsoft.com/office/drawing/2014/main" id="{1BD157C9-6309-8511-D441-ACCF9ADFB721}"/>
              </a:ext>
            </a:extLst>
          </p:cNvPr>
          <p:cNvSpPr/>
          <p:nvPr/>
        </p:nvSpPr>
        <p:spPr>
          <a:xfrm>
            <a:off x="809898" y="591001"/>
            <a:ext cx="6027545" cy="1384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R="5080">
              <a:spcAft>
                <a:spcPts val="1200"/>
              </a:spcAft>
            </a:pPr>
            <a: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Нет маркировки, просроченный товар </a:t>
            </a:r>
            <a:b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или описание не совпадает?</a:t>
            </a:r>
            <a:endParaRPr lang="ru-RU" sz="3000" b="1" dirty="0">
              <a:solidFill>
                <a:srgbClr val="63666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37A5DB6-C0F4-5785-9BD0-AA78929A6DD6}"/>
              </a:ext>
            </a:extLst>
          </p:cNvPr>
          <p:cNvGrpSpPr/>
          <p:nvPr/>
        </p:nvGrpSpPr>
        <p:grpSpPr>
          <a:xfrm>
            <a:off x="4872664" y="2220773"/>
            <a:ext cx="2184125" cy="4406071"/>
            <a:chOff x="9608806" y="2044501"/>
            <a:chExt cx="2184125" cy="4406071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C4983B03-AAA7-56E1-FBC6-6A7205F7F9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608806" y="2044501"/>
              <a:ext cx="2184125" cy="4406071"/>
            </a:xfrm>
            <a:prstGeom prst="rect">
              <a:avLst/>
            </a:prstGeom>
          </p:spPr>
        </p:pic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501AC970-22FE-0BA7-6EEF-C7B986159152}"/>
                </a:ext>
              </a:extLst>
            </p:cNvPr>
            <p:cNvSpPr/>
            <p:nvPr/>
          </p:nvSpPr>
          <p:spPr>
            <a:xfrm>
              <a:off x="9749609" y="2177944"/>
              <a:ext cx="1902518" cy="4139184"/>
            </a:xfrm>
            <a:prstGeom prst="roundRect">
              <a:avLst>
                <a:gd name="adj" fmla="val 10579"/>
              </a:avLst>
            </a:prstGeom>
            <a:blipFill dpi="0" rotWithShape="1">
              <a:blip r:embed="rId5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U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5FBA08D-9409-BDDD-800D-8981083EF806}"/>
              </a:ext>
            </a:extLst>
          </p:cNvPr>
          <p:cNvGrpSpPr/>
          <p:nvPr/>
        </p:nvGrpSpPr>
        <p:grpSpPr>
          <a:xfrm>
            <a:off x="7280584" y="591001"/>
            <a:ext cx="2184125" cy="4406071"/>
            <a:chOff x="9608806" y="2044501"/>
            <a:chExt cx="2184125" cy="440607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D9407ED-216D-1ED3-DBFE-9745E448476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608806" y="2044501"/>
              <a:ext cx="2184125" cy="4406071"/>
            </a:xfrm>
            <a:prstGeom prst="rect">
              <a:avLst/>
            </a:prstGeom>
          </p:spPr>
        </p:pic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22B1C75B-CC4A-DCF3-69A2-001E06363D2F}"/>
                </a:ext>
              </a:extLst>
            </p:cNvPr>
            <p:cNvSpPr/>
            <p:nvPr/>
          </p:nvSpPr>
          <p:spPr>
            <a:xfrm>
              <a:off x="9749609" y="2177944"/>
              <a:ext cx="1902518" cy="4139184"/>
            </a:xfrm>
            <a:prstGeom prst="roundRect">
              <a:avLst>
                <a:gd name="adj" fmla="val 10579"/>
              </a:avLst>
            </a:prstGeom>
            <a:blipFill dpi="0" rotWithShape="1">
              <a:blip r:embed="rId6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U" dirty="0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71EE83D1-FC56-9CCE-3AB5-097C3C7E09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3022" y="4710067"/>
            <a:ext cx="2423408" cy="699468"/>
          </a:xfrm>
          <a:prstGeom prst="rect">
            <a:avLst/>
          </a:prstGeom>
          <a:effectLst>
            <a:outerShdw blurRad="127000" sx="102000" sy="102000" algn="ctr" rotWithShape="0">
              <a:prstClr val="black">
                <a:alpha val="20000"/>
              </a:prstClr>
            </a:outerShdw>
          </a:effectLst>
        </p:spPr>
      </p:pic>
      <p:pic>
        <p:nvPicPr>
          <p:cNvPr id="15" name="Рисунок 5">
            <a:extLst>
              <a:ext uri="{FF2B5EF4-FFF2-40B4-BE49-F238E27FC236}">
                <a16:creationId xmlns:a16="http://schemas.microsoft.com/office/drawing/2014/main" id="{8DFD9354-E2DA-980D-BA3D-3084511F06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0730249" y="474281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7996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 Single Corner of Rectangle 12">
            <a:extLst>
              <a:ext uri="{FF2B5EF4-FFF2-40B4-BE49-F238E27FC236}">
                <a16:creationId xmlns:a16="http://schemas.microsoft.com/office/drawing/2014/main" id="{2A0FD364-5A7F-03E9-FD8A-AC4014DD713C}"/>
              </a:ext>
            </a:extLst>
          </p:cNvPr>
          <p:cNvSpPr/>
          <p:nvPr/>
        </p:nvSpPr>
        <p:spPr>
          <a:xfrm rot="10800000" flipV="1">
            <a:off x="6019060" y="2481308"/>
            <a:ext cx="6172940" cy="4376692"/>
          </a:xfrm>
          <a:prstGeom prst="round1Rect">
            <a:avLst>
              <a:gd name="adj" fmla="val 11793"/>
            </a:avLst>
          </a:prstGeom>
          <a:solidFill>
            <a:srgbClr val="F6F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1BD157C9-6309-8511-D441-ACCF9ADFB721}"/>
              </a:ext>
            </a:extLst>
          </p:cNvPr>
          <p:cNvSpPr/>
          <p:nvPr/>
        </p:nvSpPr>
        <p:spPr>
          <a:xfrm>
            <a:off x="809898" y="591001"/>
            <a:ext cx="6852774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R="5080">
              <a:spcAft>
                <a:spcPts val="1200"/>
              </a:spcAft>
            </a:pPr>
            <a: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Честный ЗНАК</a:t>
            </a:r>
            <a:b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за уверенный выбор</a:t>
            </a:r>
            <a:endParaRPr lang="ru-RU" sz="3000" b="1" dirty="0">
              <a:solidFill>
                <a:srgbClr val="63666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9799C1-69AB-3815-9042-C69B2EE91DF5}"/>
              </a:ext>
            </a:extLst>
          </p:cNvPr>
          <p:cNvSpPr txBox="1"/>
          <p:nvPr/>
        </p:nvSpPr>
        <p:spPr>
          <a:xfrm>
            <a:off x="809898" y="2069719"/>
            <a:ext cx="4864439" cy="218521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Вы можете самостоятельно разбираться в составе продукта и делать осознанный выбор при покупке</a:t>
            </a:r>
          </a:p>
          <a:p>
            <a:pPr>
              <a:spcAft>
                <a:spcPts val="1200"/>
              </a:spcAft>
            </a:pPr>
            <a:r>
              <a:rPr lang="ru-RU" sz="16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Преимущества новой функции: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Подсвечивание компонентов, которые превышают норму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Проверка состава и сравнение с другими товарами</a:t>
            </a:r>
          </a:p>
        </p:txBody>
      </p:sp>
      <p:pic>
        <p:nvPicPr>
          <p:cNvPr id="9" name="Рисунок 5">
            <a:extLst>
              <a:ext uri="{FF2B5EF4-FFF2-40B4-BE49-F238E27FC236}">
                <a16:creationId xmlns:a16="http://schemas.microsoft.com/office/drawing/2014/main" id="{036E69A3-6439-4AE1-46B6-B99A9F4A359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5589" y="2069719"/>
            <a:ext cx="2220777" cy="4489200"/>
          </a:xfrm>
          <a:prstGeom prst="rect">
            <a:avLst/>
          </a:prstGeom>
        </p:spPr>
      </p:pic>
      <p:pic>
        <p:nvPicPr>
          <p:cNvPr id="10" name="Рисунок 12">
            <a:extLst>
              <a:ext uri="{FF2B5EF4-FFF2-40B4-BE49-F238E27FC236}">
                <a16:creationId xmlns:a16="http://schemas.microsoft.com/office/drawing/2014/main" id="{65AB9941-B431-4ADC-C535-83077FEDAE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4557" y="2069719"/>
            <a:ext cx="2220778" cy="4489200"/>
          </a:xfrm>
          <a:prstGeom prst="rect">
            <a:avLst/>
          </a:prstGeom>
        </p:spPr>
      </p:pic>
      <p:pic>
        <p:nvPicPr>
          <p:cNvPr id="12" name="Рисунок 30">
            <a:extLst>
              <a:ext uri="{FF2B5EF4-FFF2-40B4-BE49-F238E27FC236}">
                <a16:creationId xmlns:a16="http://schemas.microsoft.com/office/drawing/2014/main" id="{1859F4B3-7320-7FA1-DC81-9252CBA1FAF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15255" y="4250586"/>
            <a:ext cx="2422765" cy="1206617"/>
          </a:xfrm>
          <a:prstGeom prst="roundRect">
            <a:avLst/>
          </a:prstGeom>
          <a:effectLst>
            <a:outerShdw blurRad="127000" dist="38100" dir="5400000" algn="t" rotWithShape="0">
              <a:prstClr val="black">
                <a:alpha val="20000"/>
              </a:prstClr>
            </a:outerShdw>
          </a:effectLst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1A77493E-5C23-02A8-FB1C-20EEDBC1EBA2}"/>
              </a:ext>
            </a:extLst>
          </p:cNvPr>
          <p:cNvGrpSpPr/>
          <p:nvPr/>
        </p:nvGrpSpPr>
        <p:grpSpPr>
          <a:xfrm>
            <a:off x="6645289" y="488069"/>
            <a:ext cx="5181408" cy="1129194"/>
            <a:chOff x="5828544" y="274632"/>
            <a:chExt cx="5181408" cy="1129194"/>
          </a:xfrm>
        </p:grpSpPr>
        <p:sp>
          <p:nvSpPr>
            <p:cNvPr id="14" name="Rectangle 10">
              <a:extLst>
                <a:ext uri="{FF2B5EF4-FFF2-40B4-BE49-F238E27FC236}">
                  <a16:creationId xmlns:a16="http://schemas.microsoft.com/office/drawing/2014/main" id="{2ECA2EEA-D3BA-F1F5-F624-D35E8968296C}"/>
                </a:ext>
              </a:extLst>
            </p:cNvPr>
            <p:cNvSpPr/>
            <p:nvPr/>
          </p:nvSpPr>
          <p:spPr>
            <a:xfrm>
              <a:off x="8849952" y="847263"/>
              <a:ext cx="2160000" cy="556563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pPr marL="12700" marR="5080" algn="ctr">
                <a:spcBef>
                  <a:spcPts val="535"/>
                </a:spcBef>
              </a:pPr>
              <a:r>
                <a:rPr lang="ru-RU" sz="1000" b="1" dirty="0">
                  <a:solidFill>
                    <a:srgbClr val="363634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Б</a:t>
              </a:r>
              <a:r>
                <a:rPr lang="en-US" sz="1000" b="1" dirty="0">
                  <a:solidFill>
                    <a:srgbClr val="363634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/</a:t>
              </a:r>
              <a:r>
                <a:rPr lang="ru-RU" sz="1000" b="1" dirty="0">
                  <a:solidFill>
                    <a:srgbClr val="363634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А напитки </a:t>
              </a:r>
            </a:p>
            <a:p>
              <a:pPr marL="12700" marR="5080" algn="ctr">
                <a:spcBef>
                  <a:spcPts val="535"/>
                </a:spcBef>
              </a:pPr>
              <a:r>
                <a:rPr lang="ru-RU" sz="800" dirty="0">
                  <a:solidFill>
                    <a:srgbClr val="63666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(лимонад, сок, морс, квас, </a:t>
              </a:r>
              <a:br>
                <a:rPr lang="ru-RU" sz="800" dirty="0">
                  <a:solidFill>
                    <a:srgbClr val="63666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</a:br>
              <a:r>
                <a:rPr lang="ru-RU" sz="800" dirty="0">
                  <a:solidFill>
                    <a:srgbClr val="63666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газированные напитки и прочее)</a:t>
              </a:r>
            </a:p>
          </p:txBody>
        </p:sp>
        <p:sp>
          <p:nvSpPr>
            <p:cNvPr id="15" name="Rectangle 10">
              <a:extLst>
                <a:ext uri="{FF2B5EF4-FFF2-40B4-BE49-F238E27FC236}">
                  <a16:creationId xmlns:a16="http://schemas.microsoft.com/office/drawing/2014/main" id="{18CF3EB3-198F-8720-BBAF-B2C04267F084}"/>
                </a:ext>
              </a:extLst>
            </p:cNvPr>
            <p:cNvSpPr/>
            <p:nvPr/>
          </p:nvSpPr>
          <p:spPr>
            <a:xfrm>
              <a:off x="5828544" y="840476"/>
              <a:ext cx="2160000" cy="556563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pPr marL="12700" marR="5080" algn="ctr">
                <a:spcBef>
                  <a:spcPts val="535"/>
                </a:spcBef>
              </a:pPr>
              <a:r>
                <a:rPr lang="ru-RU" sz="1000" b="1" dirty="0">
                  <a:solidFill>
                    <a:srgbClr val="363634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Молочные продукты </a:t>
              </a:r>
            </a:p>
            <a:p>
              <a:pPr marL="12700" marR="5080" algn="ctr">
                <a:spcBef>
                  <a:spcPts val="535"/>
                </a:spcBef>
              </a:pPr>
              <a:r>
                <a:rPr lang="ru-RU" sz="800" dirty="0">
                  <a:solidFill>
                    <a:srgbClr val="63666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(молоко, сметана, кефир, сыр, творог, йогурты, мороженое и прочее)</a:t>
              </a:r>
            </a:p>
          </p:txBody>
        </p:sp>
        <p:sp>
          <p:nvSpPr>
            <p:cNvPr id="16" name="Rectangle 10">
              <a:extLst>
                <a:ext uri="{FF2B5EF4-FFF2-40B4-BE49-F238E27FC236}">
                  <a16:creationId xmlns:a16="http://schemas.microsoft.com/office/drawing/2014/main" id="{7DE7A4F2-4831-1489-B315-E00EC1F6BD79}"/>
                </a:ext>
              </a:extLst>
            </p:cNvPr>
            <p:cNvSpPr/>
            <p:nvPr/>
          </p:nvSpPr>
          <p:spPr>
            <a:xfrm>
              <a:off x="7802130" y="837622"/>
              <a:ext cx="1234236" cy="246221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pPr marL="12700" marR="5080" algn="ctr">
                <a:spcBef>
                  <a:spcPts val="535"/>
                </a:spcBef>
              </a:pPr>
              <a:r>
                <a:rPr lang="ru-RU" sz="1000" b="1" dirty="0">
                  <a:solidFill>
                    <a:srgbClr val="363634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Вода</a:t>
              </a: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E9EE18C5-8AC8-B10A-9853-F3E17156FACB}"/>
                </a:ext>
              </a:extLst>
            </p:cNvPr>
            <p:cNvGrpSpPr/>
            <p:nvPr/>
          </p:nvGrpSpPr>
          <p:grpSpPr>
            <a:xfrm>
              <a:off x="6617298" y="274632"/>
              <a:ext cx="582492" cy="582492"/>
              <a:chOff x="6617298" y="274632"/>
              <a:chExt cx="582492" cy="582492"/>
            </a:xfrm>
          </p:grpSpPr>
          <p:pic>
            <p:nvPicPr>
              <p:cNvPr id="20" name="Graphic 19">
                <a:extLst>
                  <a:ext uri="{FF2B5EF4-FFF2-40B4-BE49-F238E27FC236}">
                    <a16:creationId xmlns:a16="http://schemas.microsoft.com/office/drawing/2014/main" id="{069DC9F4-6C94-CFD3-1D8E-DD40B9F7E3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6728544" y="385878"/>
                <a:ext cx="360000" cy="360000"/>
              </a:xfrm>
              <a:prstGeom prst="rect">
                <a:avLst/>
              </a:prstGeom>
            </p:spPr>
          </p:pic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CA8137DA-0536-4849-3205-080EC1DE02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rcRect/>
              <a:stretch/>
            </p:blipFill>
            <p:spPr>
              <a:xfrm>
                <a:off x="6617298" y="274632"/>
                <a:ext cx="582492" cy="582492"/>
              </a:xfrm>
              <a:prstGeom prst="rect">
                <a:avLst/>
              </a:prstGeom>
            </p:spPr>
          </p:pic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AB183893-7EE1-A9BB-987E-768F1718F326}"/>
                </a:ext>
              </a:extLst>
            </p:cNvPr>
            <p:cNvGrpSpPr/>
            <p:nvPr/>
          </p:nvGrpSpPr>
          <p:grpSpPr>
            <a:xfrm>
              <a:off x="8128002" y="274632"/>
              <a:ext cx="582492" cy="582492"/>
              <a:chOff x="6617298" y="274632"/>
              <a:chExt cx="582492" cy="582492"/>
            </a:xfrm>
          </p:grpSpPr>
          <p:pic>
            <p:nvPicPr>
              <p:cNvPr id="24" name="Graphic 23">
                <a:extLst>
                  <a:ext uri="{FF2B5EF4-FFF2-40B4-BE49-F238E27FC236}">
                    <a16:creationId xmlns:a16="http://schemas.microsoft.com/office/drawing/2014/main" id="{F8AA0AB7-8BEA-1DB9-A127-B5F66A425D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rcRect/>
              <a:stretch/>
            </p:blipFill>
            <p:spPr>
              <a:xfrm>
                <a:off x="6728544" y="385878"/>
                <a:ext cx="360000" cy="360000"/>
              </a:xfrm>
              <a:prstGeom prst="rect">
                <a:avLst/>
              </a:prstGeom>
            </p:spPr>
          </p:pic>
          <p:pic>
            <p:nvPicPr>
              <p:cNvPr id="25" name="Graphic 24">
                <a:extLst>
                  <a:ext uri="{FF2B5EF4-FFF2-40B4-BE49-F238E27FC236}">
                    <a16:creationId xmlns:a16="http://schemas.microsoft.com/office/drawing/2014/main" id="{F003848D-5EAE-4E8E-36BB-907F867775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rcRect/>
              <a:stretch/>
            </p:blipFill>
            <p:spPr>
              <a:xfrm>
                <a:off x="6617298" y="274632"/>
                <a:ext cx="582492" cy="582492"/>
              </a:xfrm>
              <a:prstGeom prst="rect">
                <a:avLst/>
              </a:prstGeom>
            </p:spPr>
          </p:pic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585AE0D6-4FC2-8637-F029-E608352746D8}"/>
                </a:ext>
              </a:extLst>
            </p:cNvPr>
            <p:cNvGrpSpPr/>
            <p:nvPr/>
          </p:nvGrpSpPr>
          <p:grpSpPr>
            <a:xfrm>
              <a:off x="9638706" y="274632"/>
              <a:ext cx="582492" cy="582492"/>
              <a:chOff x="6617298" y="274632"/>
              <a:chExt cx="582492" cy="582492"/>
            </a:xfrm>
          </p:grpSpPr>
          <p:pic>
            <p:nvPicPr>
              <p:cNvPr id="27" name="Graphic 26">
                <a:extLst>
                  <a:ext uri="{FF2B5EF4-FFF2-40B4-BE49-F238E27FC236}">
                    <a16:creationId xmlns:a16="http://schemas.microsoft.com/office/drawing/2014/main" id="{F7F468C8-129B-8BDB-C5EB-6CA30B7D17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rcRect/>
              <a:stretch/>
            </p:blipFill>
            <p:spPr>
              <a:xfrm>
                <a:off x="6728544" y="385878"/>
                <a:ext cx="360000" cy="360000"/>
              </a:xfrm>
              <a:prstGeom prst="rect">
                <a:avLst/>
              </a:prstGeom>
            </p:spPr>
          </p:pic>
          <p:pic>
            <p:nvPicPr>
              <p:cNvPr id="28" name="Graphic 27">
                <a:extLst>
                  <a:ext uri="{FF2B5EF4-FFF2-40B4-BE49-F238E27FC236}">
                    <a16:creationId xmlns:a16="http://schemas.microsoft.com/office/drawing/2014/main" id="{43D34DC4-B4D7-1C41-A561-DDEC773905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rcRect/>
              <a:stretch/>
            </p:blipFill>
            <p:spPr>
              <a:xfrm>
                <a:off x="6617298" y="274632"/>
                <a:ext cx="582492" cy="582492"/>
              </a:xfrm>
              <a:prstGeom prst="rect">
                <a:avLst/>
              </a:prstGeom>
            </p:spPr>
          </p:pic>
        </p:grpSp>
      </p:grp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212D1267-44C8-807E-0543-03A31C308C5D}"/>
              </a:ext>
            </a:extLst>
          </p:cNvPr>
          <p:cNvSpPr/>
          <p:nvPr/>
        </p:nvSpPr>
        <p:spPr>
          <a:xfrm>
            <a:off x="809897" y="4454328"/>
            <a:ext cx="1728000" cy="2005750"/>
          </a:xfrm>
          <a:prstGeom prst="roundRect">
            <a:avLst>
              <a:gd name="adj" fmla="val 10956"/>
            </a:avLst>
          </a:prstGeom>
          <a:solidFill>
            <a:schemeClr val="bg1"/>
          </a:solidFill>
          <a:ln>
            <a:noFill/>
          </a:ln>
          <a:effectLst>
            <a:outerShdw blurRad="1270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6B5B1ECA-9FB3-F18F-87DA-684F2DE0F6A9}"/>
              </a:ext>
            </a:extLst>
          </p:cNvPr>
          <p:cNvSpPr/>
          <p:nvPr/>
        </p:nvSpPr>
        <p:spPr>
          <a:xfrm>
            <a:off x="2670609" y="4454328"/>
            <a:ext cx="1728000" cy="2005750"/>
          </a:xfrm>
          <a:prstGeom prst="roundRect">
            <a:avLst>
              <a:gd name="adj" fmla="val 10956"/>
            </a:avLst>
          </a:prstGeom>
          <a:solidFill>
            <a:schemeClr val="bg1"/>
          </a:solidFill>
          <a:ln>
            <a:noFill/>
          </a:ln>
          <a:effectLst>
            <a:outerShdw blurRad="1270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F025B20F-8F4C-3606-2D94-54FBD251575D}"/>
              </a:ext>
            </a:extLst>
          </p:cNvPr>
          <p:cNvSpPr/>
          <p:nvPr/>
        </p:nvSpPr>
        <p:spPr>
          <a:xfrm>
            <a:off x="4531321" y="4454328"/>
            <a:ext cx="1728000" cy="2005750"/>
          </a:xfrm>
          <a:prstGeom prst="roundRect">
            <a:avLst>
              <a:gd name="adj" fmla="val 10956"/>
            </a:avLst>
          </a:prstGeom>
          <a:solidFill>
            <a:schemeClr val="bg1"/>
          </a:solidFill>
          <a:ln>
            <a:noFill/>
          </a:ln>
          <a:effectLst>
            <a:outerShdw blurRad="1270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8D016A-F388-E2DB-18F7-5351E25BB513}"/>
              </a:ext>
            </a:extLst>
          </p:cNvPr>
          <p:cNvSpPr txBox="1"/>
          <p:nvPr/>
        </p:nvSpPr>
        <p:spPr>
          <a:xfrm>
            <a:off x="809898" y="5164825"/>
            <a:ext cx="1620704" cy="1118255"/>
          </a:xfrm>
          <a:prstGeom prst="rect">
            <a:avLst/>
          </a:prstGeom>
          <a:noFill/>
        </p:spPr>
        <p:txBody>
          <a:bodyPr wrap="square" lIns="108000" tIns="0" rIns="0" bIns="0" rtlCol="0">
            <a:spAutoFit/>
          </a:bodyPr>
          <a:lstStyle/>
          <a:p>
            <a:pPr marL="12700" marR="5080">
              <a:spcBef>
                <a:spcPts val="535"/>
              </a:spcBef>
            </a:pPr>
            <a:r>
              <a:rPr lang="ru-RU" sz="1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Светофор </a:t>
            </a:r>
            <a:br>
              <a:rPr lang="ru-RU" sz="1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Роспотребнадзора:</a:t>
            </a:r>
          </a:p>
          <a:p>
            <a:pPr marL="184150" marR="5080" indent="-171450">
              <a:spcBef>
                <a:spcPts val="535"/>
              </a:spcBef>
              <a:buBlip>
                <a:blip r:embed="rId14">
                  <a:extLst>
                    <a:ext uri="{96DAC541-7B7A-43D3-8B79-37D633B846F1}">
                      <asvg:svgBlip xmlns:asvg="http://schemas.microsoft.com/office/drawing/2016/SVG/main" r:embed="rId15"/>
                    </a:ext>
                  </a:extLst>
                </a:blip>
              </a:buBlip>
            </a:pPr>
            <a:r>
              <a:rPr lang="ru-RU" sz="9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Жиры</a:t>
            </a:r>
          </a:p>
          <a:p>
            <a:pPr marL="184150" marR="5080" indent="-171450">
              <a:spcBef>
                <a:spcPts val="535"/>
              </a:spcBef>
              <a:buBlip>
                <a:blip r:embed="rId14">
                  <a:extLst>
                    <a:ext uri="{96DAC541-7B7A-43D3-8B79-37D633B846F1}">
                      <asvg:svgBlip xmlns:asvg="http://schemas.microsoft.com/office/drawing/2016/SVG/main" r:embed="rId15"/>
                    </a:ext>
                  </a:extLst>
                </a:blip>
              </a:buBlip>
            </a:pPr>
            <a:r>
              <a:rPr lang="ru-RU" sz="900" dirty="0" err="1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Трансжиры</a:t>
            </a:r>
            <a:endParaRPr lang="ru-RU" sz="900" dirty="0">
              <a:solidFill>
                <a:srgbClr val="363634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184150" marR="5080" indent="-171450">
              <a:spcBef>
                <a:spcPts val="535"/>
              </a:spcBef>
              <a:buBlip>
                <a:blip r:embed="rId14">
                  <a:extLst>
                    <a:ext uri="{96DAC541-7B7A-43D3-8B79-37D633B846F1}">
                      <asvg:svgBlip xmlns:asvg="http://schemas.microsoft.com/office/drawing/2016/SVG/main" r:embed="rId15"/>
                    </a:ext>
                  </a:extLst>
                </a:blip>
              </a:buBlip>
            </a:pPr>
            <a:r>
              <a:rPr lang="ru-RU" sz="9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Сахар</a:t>
            </a:r>
          </a:p>
          <a:p>
            <a:pPr marL="184150" marR="5080" indent="-171450">
              <a:spcBef>
                <a:spcPts val="535"/>
              </a:spcBef>
              <a:buBlip>
                <a:blip r:embed="rId14">
                  <a:extLst>
                    <a:ext uri="{96DAC541-7B7A-43D3-8B79-37D633B846F1}">
                      <asvg:svgBlip xmlns:asvg="http://schemas.microsoft.com/office/drawing/2016/SVG/main" r:embed="rId15"/>
                    </a:ext>
                  </a:extLst>
                </a:blip>
              </a:buBlip>
            </a:pPr>
            <a:r>
              <a:rPr lang="ru-RU" sz="9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Соль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3D9CE1-7579-7AE5-B9FD-29B27EAACA21}"/>
              </a:ext>
            </a:extLst>
          </p:cNvPr>
          <p:cNvSpPr txBox="1"/>
          <p:nvPr/>
        </p:nvSpPr>
        <p:spPr>
          <a:xfrm>
            <a:off x="2670609" y="5164825"/>
            <a:ext cx="1620704" cy="1118255"/>
          </a:xfrm>
          <a:prstGeom prst="rect">
            <a:avLst/>
          </a:prstGeom>
          <a:noFill/>
        </p:spPr>
        <p:txBody>
          <a:bodyPr wrap="square" lIns="108000" tIns="0" rIns="0" bIns="0" rtlCol="0">
            <a:spAutoFit/>
          </a:bodyPr>
          <a:lstStyle/>
          <a:p>
            <a:pPr marL="12700" marR="5080">
              <a:spcBef>
                <a:spcPts val="535"/>
              </a:spcBef>
            </a:pPr>
            <a:r>
              <a:rPr lang="ru-RU" sz="1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Проверка по отдельному алгоритму:</a:t>
            </a:r>
          </a:p>
          <a:p>
            <a:pPr marL="184150" marR="5080" indent="-171450">
              <a:spcBef>
                <a:spcPts val="535"/>
              </a:spcBef>
              <a:buBlip>
                <a:blip r:embed="rId14">
                  <a:extLst>
                    <a:ext uri="{96DAC541-7B7A-43D3-8B79-37D633B846F1}">
                      <asvg:svgBlip xmlns:asvg="http://schemas.microsoft.com/office/drawing/2016/SVG/main" r:embed="rId15"/>
                    </a:ext>
                  </a:extLst>
                </a:blip>
              </a:buBlip>
            </a:pPr>
            <a:r>
              <a:rPr lang="ru-RU" sz="9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Калорийность</a:t>
            </a:r>
          </a:p>
          <a:p>
            <a:pPr marL="184150" marR="5080" indent="-171450">
              <a:spcBef>
                <a:spcPts val="535"/>
              </a:spcBef>
              <a:buBlip>
                <a:blip r:embed="rId14">
                  <a:extLst>
                    <a:ext uri="{96DAC541-7B7A-43D3-8B79-37D633B846F1}">
                      <asvg:svgBlip xmlns:asvg="http://schemas.microsoft.com/office/drawing/2016/SVG/main" r:embed="rId15"/>
                    </a:ext>
                  </a:extLst>
                </a:blip>
              </a:buBlip>
            </a:pPr>
            <a:r>
              <a:rPr lang="ru-RU" sz="9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Пищевые волокна</a:t>
            </a:r>
          </a:p>
          <a:p>
            <a:pPr marL="184150" marR="5080" indent="-171450">
              <a:spcBef>
                <a:spcPts val="535"/>
              </a:spcBef>
              <a:buBlip>
                <a:blip r:embed="rId14">
                  <a:extLst>
                    <a:ext uri="{96DAC541-7B7A-43D3-8B79-37D633B846F1}">
                      <asvg:svgBlip xmlns:asvg="http://schemas.microsoft.com/office/drawing/2016/SVG/main" r:embed="rId15"/>
                    </a:ext>
                  </a:extLst>
                </a:blip>
              </a:buBlip>
            </a:pPr>
            <a:r>
              <a:rPr lang="ru-RU" sz="9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Белки</a:t>
            </a:r>
          </a:p>
          <a:p>
            <a:pPr marL="184150" marR="5080" indent="-171450">
              <a:spcBef>
                <a:spcPts val="535"/>
              </a:spcBef>
              <a:buBlip>
                <a:blip r:embed="rId14">
                  <a:extLst>
                    <a:ext uri="{96DAC541-7B7A-43D3-8B79-37D633B846F1}">
                      <asvg:svgBlip xmlns:asvg="http://schemas.microsoft.com/office/drawing/2016/SVG/main" r:embed="rId15"/>
                    </a:ext>
                  </a:extLst>
                </a:blip>
              </a:buBlip>
            </a:pPr>
            <a:r>
              <a:rPr lang="ru-RU" sz="9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Витамины и минералы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19125A-546D-4FBB-75D8-FA200DFD741B}"/>
              </a:ext>
            </a:extLst>
          </p:cNvPr>
          <p:cNvSpPr txBox="1"/>
          <p:nvPr/>
        </p:nvSpPr>
        <p:spPr>
          <a:xfrm>
            <a:off x="4531321" y="5164825"/>
            <a:ext cx="1620704" cy="915635"/>
          </a:xfrm>
          <a:prstGeom prst="rect">
            <a:avLst/>
          </a:prstGeom>
          <a:noFill/>
        </p:spPr>
        <p:txBody>
          <a:bodyPr wrap="square" lIns="108000" tIns="0" rIns="0" bIns="0" rtlCol="0">
            <a:spAutoFit/>
          </a:bodyPr>
          <a:lstStyle/>
          <a:p>
            <a:pPr marL="12700" marR="5080">
              <a:spcBef>
                <a:spcPts val="535"/>
              </a:spcBef>
            </a:pPr>
            <a:r>
              <a:rPr lang="ru-RU" sz="1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Наличие компонентов в составе:</a:t>
            </a:r>
          </a:p>
          <a:p>
            <a:pPr marL="184150" marR="5080" indent="-171450">
              <a:spcBef>
                <a:spcPts val="535"/>
              </a:spcBef>
              <a:buBlip>
                <a:blip r:embed="rId14">
                  <a:extLst>
                    <a:ext uri="{96DAC541-7B7A-43D3-8B79-37D633B846F1}">
                      <asvg:svgBlip xmlns:asvg="http://schemas.microsoft.com/office/drawing/2016/SVG/main" r:embed="rId15"/>
                    </a:ext>
                  </a:extLst>
                </a:blip>
              </a:buBlip>
            </a:pPr>
            <a:r>
              <a:rPr lang="ru-RU" sz="9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Аллергены</a:t>
            </a:r>
          </a:p>
          <a:p>
            <a:pPr marL="184150" marR="5080" indent="-171450">
              <a:spcBef>
                <a:spcPts val="535"/>
              </a:spcBef>
              <a:buBlip>
                <a:blip r:embed="rId14">
                  <a:extLst>
                    <a:ext uri="{96DAC541-7B7A-43D3-8B79-37D633B846F1}">
                      <asvg:svgBlip xmlns:asvg="http://schemas.microsoft.com/office/drawing/2016/SVG/main" r:embed="rId15"/>
                    </a:ext>
                  </a:extLst>
                </a:blip>
              </a:buBlip>
            </a:pPr>
            <a:r>
              <a:rPr lang="ru-RU" sz="9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Красители</a:t>
            </a:r>
          </a:p>
          <a:p>
            <a:pPr marL="184150" marR="5080" indent="-171450">
              <a:spcBef>
                <a:spcPts val="535"/>
              </a:spcBef>
              <a:buBlip>
                <a:blip r:embed="rId14">
                  <a:extLst>
                    <a:ext uri="{96DAC541-7B7A-43D3-8B79-37D633B846F1}">
                      <asvg:svgBlip xmlns:asvg="http://schemas.microsoft.com/office/drawing/2016/SVG/main" r:embed="rId15"/>
                    </a:ext>
                  </a:extLst>
                </a:blip>
              </a:buBlip>
            </a:pPr>
            <a:r>
              <a:rPr lang="ru-RU" sz="9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Подсластители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499AB99C-466C-3E88-1B7F-DFEED28EE07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942516" y="4594816"/>
            <a:ext cx="468000" cy="468000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43C8C682-4F9D-7310-D5E0-875DE1CA1BE9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2774117" y="4594816"/>
            <a:ext cx="468000" cy="468000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A94590BB-34A4-30B1-7A7E-0E128654F5B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>
            <a:off x="4665146" y="4594816"/>
            <a:ext cx="468000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7396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Rectangle 129">
            <a:extLst>
              <a:ext uri="{FF2B5EF4-FFF2-40B4-BE49-F238E27FC236}">
                <a16:creationId xmlns:a16="http://schemas.microsoft.com/office/drawing/2014/main" id="{1BD157C9-6309-8511-D441-ACCF9ADFB721}"/>
              </a:ext>
            </a:extLst>
          </p:cNvPr>
          <p:cNvSpPr/>
          <p:nvPr/>
        </p:nvSpPr>
        <p:spPr>
          <a:xfrm>
            <a:off x="809898" y="591001"/>
            <a:ext cx="6852774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R="5080">
              <a:spcAft>
                <a:spcPts val="1200"/>
              </a:spcAft>
            </a:pPr>
            <a: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Честный ЗНАК.</a:t>
            </a:r>
            <a:b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Уверенный выбор</a:t>
            </a:r>
            <a:endParaRPr lang="ru-RU" sz="3000" b="1" dirty="0">
              <a:solidFill>
                <a:srgbClr val="63666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3F63D54-8625-5BA4-1629-742E5ACB21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741" y="2181907"/>
            <a:ext cx="5617243" cy="368339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F2C6924D-B1C3-C773-3FF1-89CB49D7F0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3016" y="2181907"/>
            <a:ext cx="5617243" cy="3683390"/>
          </a:xfrm>
          <a:prstGeom prst="rect">
            <a:avLst/>
          </a:prstGeom>
        </p:spPr>
      </p:pic>
      <p:pic>
        <p:nvPicPr>
          <p:cNvPr id="34" name="Магазин _20сек_clean">
            <a:hlinkClick r:id="" action="ppaction://media"/>
            <a:extLst>
              <a:ext uri="{FF2B5EF4-FFF2-40B4-BE49-F238E27FC236}">
                <a16:creationId xmlns:a16="http://schemas.microsoft.com/office/drawing/2014/main" id="{950CEBBB-3E01-D6CD-30C1-0768858728F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395101" y="2557425"/>
            <a:ext cx="5216001" cy="2934000"/>
          </a:xfrm>
          <a:prstGeom prst="rect">
            <a:avLst/>
          </a:prstGeom>
        </p:spPr>
      </p:pic>
      <p:pic>
        <p:nvPicPr>
          <p:cNvPr id="36" name="Квартира _20сек_clean">
            <a:hlinkClick r:id="" action="ppaction://media"/>
            <a:extLst>
              <a:ext uri="{FF2B5EF4-FFF2-40B4-BE49-F238E27FC236}">
                <a16:creationId xmlns:a16="http://schemas.microsoft.com/office/drawing/2014/main" id="{18165EBD-16A8-7AA4-7A1B-81E50623F436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80898" y="2557425"/>
            <a:ext cx="5215999" cy="2934000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BDE84B7C-17F4-EA48-7D8E-465FB5B24192}"/>
              </a:ext>
            </a:extLst>
          </p:cNvPr>
          <p:cNvSpPr txBox="1"/>
          <p:nvPr/>
        </p:nvSpPr>
        <p:spPr>
          <a:xfrm>
            <a:off x="6193015" y="929556"/>
            <a:ext cx="56172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RU" sz="16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Нажмите на видео, чтобы узнать, как быстро проверить товары и его компоненты при помощи приложения</a:t>
            </a:r>
          </a:p>
        </p:txBody>
      </p:sp>
      <p:sp>
        <p:nvSpPr>
          <p:cNvPr id="39" name="Arc 38">
            <a:extLst>
              <a:ext uri="{FF2B5EF4-FFF2-40B4-BE49-F238E27FC236}">
                <a16:creationId xmlns:a16="http://schemas.microsoft.com/office/drawing/2014/main" id="{16CB2019-28AB-E8CD-1C92-EA537CCD7A25}"/>
              </a:ext>
            </a:extLst>
          </p:cNvPr>
          <p:cNvSpPr/>
          <p:nvPr/>
        </p:nvSpPr>
        <p:spPr>
          <a:xfrm rot="16200000">
            <a:off x="5264458" y="1251751"/>
            <a:ext cx="1632852" cy="1632852"/>
          </a:xfrm>
          <a:prstGeom prst="arc">
            <a:avLst/>
          </a:prstGeom>
          <a:ln w="25400" cap="rnd">
            <a:solidFill>
              <a:srgbClr val="363634"/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806898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32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032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34"/>
                </p:tgtEl>
              </p:cMediaNode>
            </p:video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36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029377A-54FD-5D24-F96B-AF94DDA0196D}"/>
              </a:ext>
            </a:extLst>
          </p:cNvPr>
          <p:cNvSpPr/>
          <p:nvPr/>
        </p:nvSpPr>
        <p:spPr>
          <a:xfrm>
            <a:off x="809898" y="591001"/>
            <a:ext cx="6044291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R="5080">
              <a:spcAft>
                <a:spcPts val="1200"/>
              </a:spcAft>
            </a:pPr>
            <a: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Путь от фермы</a:t>
            </a:r>
            <a:endParaRPr lang="ru-RU" sz="3000" b="1" dirty="0">
              <a:solidFill>
                <a:srgbClr val="63666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6D42A4A-0FC4-D3FE-4E9D-09F32EE49F8B}"/>
              </a:ext>
            </a:extLst>
          </p:cNvPr>
          <p:cNvSpPr/>
          <p:nvPr/>
        </p:nvSpPr>
        <p:spPr>
          <a:xfrm>
            <a:off x="1705783" y="1022323"/>
            <a:ext cx="6563146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R="5080">
              <a:spcAft>
                <a:spcPts val="1200"/>
              </a:spcAft>
            </a:pPr>
            <a: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до прилавка</a:t>
            </a:r>
            <a:endParaRPr lang="ru-RU" sz="3000" b="1" dirty="0">
              <a:solidFill>
                <a:srgbClr val="63666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237033-0F86-9FE5-DD4E-8FB768B9F407}"/>
              </a:ext>
            </a:extLst>
          </p:cNvPr>
          <p:cNvSpPr txBox="1"/>
          <p:nvPr/>
        </p:nvSpPr>
        <p:spPr>
          <a:xfrm>
            <a:off x="809898" y="2069719"/>
            <a:ext cx="486443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Сканируйте код маркировки сыра, масла, йогурта или другой молочной продукции, чтобы увидеть путь молочных ингредиентов</a:t>
            </a:r>
          </a:p>
        </p:txBody>
      </p:sp>
      <p:pic>
        <p:nvPicPr>
          <p:cNvPr id="5" name="Рисунок 6">
            <a:extLst>
              <a:ext uri="{FF2B5EF4-FFF2-40B4-BE49-F238E27FC236}">
                <a16:creationId xmlns:a16="http://schemas.microsoft.com/office/drawing/2014/main" id="{5AB9F8EF-D5E0-308D-5E3F-FEE7669166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4882" y="342687"/>
            <a:ext cx="4407219" cy="5853863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1127B9A6-D6A4-C079-24D3-F53A57C8AE27}"/>
              </a:ext>
            </a:extLst>
          </p:cNvPr>
          <p:cNvGrpSpPr/>
          <p:nvPr/>
        </p:nvGrpSpPr>
        <p:grpSpPr>
          <a:xfrm>
            <a:off x="2546387" y="3269619"/>
            <a:ext cx="2838824" cy="5726806"/>
            <a:chOff x="9608806" y="2044501"/>
            <a:chExt cx="2184125" cy="4406071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818952F-BADC-77E5-6C13-1B70BECC5C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608806" y="2044501"/>
              <a:ext cx="2184125" cy="4406071"/>
            </a:xfrm>
            <a:prstGeom prst="rect">
              <a:avLst/>
            </a:prstGeom>
          </p:spPr>
        </p:pic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5AA91073-89B6-0966-F239-FB7FDD28AD09}"/>
                </a:ext>
              </a:extLst>
            </p:cNvPr>
            <p:cNvSpPr/>
            <p:nvPr/>
          </p:nvSpPr>
          <p:spPr>
            <a:xfrm>
              <a:off x="9749609" y="2177944"/>
              <a:ext cx="1902518" cy="4139184"/>
            </a:xfrm>
            <a:prstGeom prst="roundRect">
              <a:avLst>
                <a:gd name="adj" fmla="val 10579"/>
              </a:avLst>
            </a:prstGeom>
            <a:blipFill dpi="0" rotWithShape="1">
              <a:blip r:embed="rId5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U" dirty="0"/>
            </a:p>
          </p:txBody>
        </p:sp>
      </p:grpSp>
      <p:sp>
        <p:nvSpPr>
          <p:cNvPr id="10" name="Arc 9">
            <a:extLst>
              <a:ext uri="{FF2B5EF4-FFF2-40B4-BE49-F238E27FC236}">
                <a16:creationId xmlns:a16="http://schemas.microsoft.com/office/drawing/2014/main" id="{D34EF8D9-67AD-77F4-3B8E-443D57B1FEF5}"/>
              </a:ext>
            </a:extLst>
          </p:cNvPr>
          <p:cNvSpPr/>
          <p:nvPr/>
        </p:nvSpPr>
        <p:spPr>
          <a:xfrm rot="900000" flipH="1">
            <a:off x="5686319" y="3626549"/>
            <a:ext cx="1632852" cy="1632852"/>
          </a:xfrm>
          <a:prstGeom prst="arc">
            <a:avLst>
              <a:gd name="adj1" fmla="val 13640388"/>
              <a:gd name="adj2" fmla="val 0"/>
            </a:avLst>
          </a:prstGeom>
          <a:ln w="25400" cap="rnd">
            <a:solidFill>
              <a:srgbClr val="363634"/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1961FED-29DB-2F40-640B-3C3805D49D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12382" y="3928861"/>
            <a:ext cx="3461955" cy="1514028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971390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C0E0999A-4435-D665-136E-0829A1C6B27D}"/>
              </a:ext>
            </a:extLst>
          </p:cNvPr>
          <p:cNvSpPr/>
          <p:nvPr/>
        </p:nvSpPr>
        <p:spPr>
          <a:xfrm>
            <a:off x="694481" y="2316495"/>
            <a:ext cx="3784922" cy="1541582"/>
          </a:xfrm>
          <a:prstGeom prst="roundRect">
            <a:avLst/>
          </a:prstGeom>
          <a:solidFill>
            <a:srgbClr val="63666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180000" rtlCol="0" anchor="ctr"/>
          <a:lstStyle/>
          <a:p>
            <a:pPr>
              <a:spcAft>
                <a:spcPts val="1200"/>
              </a:spcAft>
            </a:pPr>
            <a:r>
              <a:rPr lang="ru-RU" sz="16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Отсканируйте </a:t>
            </a:r>
            <a:r>
              <a:rPr lang="en-GB" sz="16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QR-</a:t>
            </a:r>
            <a:r>
              <a:rPr lang="ru-RU" sz="16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код на чеке, </a:t>
            </a:r>
            <a:br>
              <a:rPr lang="ru-RU" sz="16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 приложение проверит сразу</a:t>
            </a:r>
            <a:br>
              <a:rPr lang="ru-RU" sz="16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все товары</a:t>
            </a:r>
          </a:p>
        </p:txBody>
      </p:sp>
      <p:sp>
        <p:nvSpPr>
          <p:cNvPr id="18" name="Round Single Corner of Rectangle 17">
            <a:extLst>
              <a:ext uri="{FF2B5EF4-FFF2-40B4-BE49-F238E27FC236}">
                <a16:creationId xmlns:a16="http://schemas.microsoft.com/office/drawing/2014/main" id="{F1A55CEA-3BED-55E2-8CB0-240BF00D89D6}"/>
              </a:ext>
            </a:extLst>
          </p:cNvPr>
          <p:cNvSpPr/>
          <p:nvPr/>
        </p:nvSpPr>
        <p:spPr>
          <a:xfrm rot="10800000" flipV="1">
            <a:off x="4750337" y="3044141"/>
            <a:ext cx="7441656" cy="3813857"/>
          </a:xfrm>
          <a:prstGeom prst="round1Rect">
            <a:avLst>
              <a:gd name="adj" fmla="val 11793"/>
            </a:avLst>
          </a:prstGeom>
          <a:solidFill>
            <a:srgbClr val="F6F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029377A-54FD-5D24-F96B-AF94DDA0196D}"/>
              </a:ext>
            </a:extLst>
          </p:cNvPr>
          <p:cNvSpPr/>
          <p:nvPr/>
        </p:nvSpPr>
        <p:spPr>
          <a:xfrm>
            <a:off x="809898" y="591001"/>
            <a:ext cx="6044291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R="5080">
              <a:spcAft>
                <a:spcPts val="1200"/>
              </a:spcAft>
            </a:pPr>
            <a: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Проверяйте покупки</a:t>
            </a:r>
            <a:endParaRPr lang="ru-RU" sz="3000" b="1" dirty="0">
              <a:solidFill>
                <a:srgbClr val="63666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6D42A4A-0FC4-D3FE-4E9D-09F32EE49F8B}"/>
              </a:ext>
            </a:extLst>
          </p:cNvPr>
          <p:cNvSpPr/>
          <p:nvPr/>
        </p:nvSpPr>
        <p:spPr>
          <a:xfrm>
            <a:off x="1705783" y="1022323"/>
            <a:ext cx="6563146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R="5080">
              <a:spcAft>
                <a:spcPts val="1200"/>
              </a:spcAft>
            </a:pPr>
            <a: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 1 клик</a:t>
            </a:r>
            <a:endParaRPr lang="ru-RU" sz="3000" b="1" dirty="0">
              <a:solidFill>
                <a:srgbClr val="63666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700687A-F673-0B30-EE79-7929DB48A3AE}"/>
              </a:ext>
            </a:extLst>
          </p:cNvPr>
          <p:cNvGrpSpPr/>
          <p:nvPr/>
        </p:nvGrpSpPr>
        <p:grpSpPr>
          <a:xfrm rot="20961412">
            <a:off x="4005246" y="591821"/>
            <a:ext cx="5499562" cy="5674359"/>
            <a:chOff x="4229607" y="355340"/>
            <a:chExt cx="4935207" cy="5092067"/>
          </a:xfrm>
        </p:grpSpPr>
        <p:pic>
          <p:nvPicPr>
            <p:cNvPr id="13" name="Рисунок 13">
              <a:extLst>
                <a:ext uri="{FF2B5EF4-FFF2-40B4-BE49-F238E27FC236}">
                  <a16:creationId xmlns:a16="http://schemas.microsoft.com/office/drawing/2014/main" id="{E792FCFF-76FF-912C-44FE-CE320EA2A7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471932" y="355340"/>
              <a:ext cx="2692882" cy="3940213"/>
            </a:xfrm>
            <a:prstGeom prst="rect">
              <a:avLst/>
            </a:prstGeom>
          </p:spPr>
        </p:pic>
        <p:pic>
          <p:nvPicPr>
            <p:cNvPr id="14" name="Рисунок 11">
              <a:extLst>
                <a:ext uri="{FF2B5EF4-FFF2-40B4-BE49-F238E27FC236}">
                  <a16:creationId xmlns:a16="http://schemas.microsoft.com/office/drawing/2014/main" id="{84C7802E-EED5-D414-124F-936BF0E3CC1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9676459">
              <a:off x="4229607" y="2897148"/>
              <a:ext cx="2106736" cy="2550259"/>
            </a:xfrm>
            <a:prstGeom prst="rect">
              <a:avLst/>
            </a:prstGeom>
          </p:spPr>
        </p:pic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331DE70E-227B-5B72-14BA-9FA15003FCDB}"/>
                </a:ext>
              </a:extLst>
            </p:cNvPr>
            <p:cNvGrpSpPr/>
            <p:nvPr/>
          </p:nvGrpSpPr>
          <p:grpSpPr>
            <a:xfrm rot="21268585">
              <a:off x="5750723" y="631075"/>
              <a:ext cx="2347203" cy="4735051"/>
              <a:chOff x="6386422" y="262527"/>
              <a:chExt cx="2184125" cy="4406071"/>
            </a:xfrm>
          </p:grpSpPr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EFC75E1B-4099-D453-2B06-37F7B1D36C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386422" y="262527"/>
                <a:ext cx="2184125" cy="4406071"/>
              </a:xfrm>
              <a:prstGeom prst="rect">
                <a:avLst/>
              </a:prstGeom>
            </p:spPr>
          </p:pic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586FA950-78E0-B93D-CB1D-769A14D6836A}"/>
                  </a:ext>
                </a:extLst>
              </p:cNvPr>
              <p:cNvSpPr/>
              <p:nvPr/>
            </p:nvSpPr>
            <p:spPr>
              <a:xfrm>
                <a:off x="6527225" y="395970"/>
                <a:ext cx="1902518" cy="4139184"/>
              </a:xfrm>
              <a:prstGeom prst="roundRect">
                <a:avLst>
                  <a:gd name="adj" fmla="val 10579"/>
                </a:avLst>
              </a:prstGeom>
              <a:blipFill dpi="0" rotWithShape="1">
                <a:blip r:embed="rId7"/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RU" dirty="0"/>
              </a:p>
            </p:txBody>
          </p:sp>
        </p:grpSp>
      </p:grpSp>
      <p:pic>
        <p:nvPicPr>
          <p:cNvPr id="25" name="Рисунок 6">
            <a:extLst>
              <a:ext uri="{FF2B5EF4-FFF2-40B4-BE49-F238E27FC236}">
                <a16:creationId xmlns:a16="http://schemas.microsoft.com/office/drawing/2014/main" id="{ECCE4EFF-AE3E-0B54-678C-DF5035B91B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123286">
            <a:off x="8574610" y="796146"/>
            <a:ext cx="3330179" cy="7608534"/>
          </a:xfrm>
          <a:prstGeom prst="rect">
            <a:avLst/>
          </a:prstGeom>
        </p:spPr>
      </p:pic>
      <p:sp>
        <p:nvSpPr>
          <p:cNvPr id="27" name="Arc 26">
            <a:extLst>
              <a:ext uri="{FF2B5EF4-FFF2-40B4-BE49-F238E27FC236}">
                <a16:creationId xmlns:a16="http://schemas.microsoft.com/office/drawing/2014/main" id="{D4A6D821-D226-7DCA-242C-491DD17B6A65}"/>
              </a:ext>
            </a:extLst>
          </p:cNvPr>
          <p:cNvSpPr/>
          <p:nvPr/>
        </p:nvSpPr>
        <p:spPr>
          <a:xfrm rot="900000" flipH="1">
            <a:off x="3504220" y="1782014"/>
            <a:ext cx="1632852" cy="1632852"/>
          </a:xfrm>
          <a:prstGeom prst="arc">
            <a:avLst>
              <a:gd name="adj1" fmla="val 13640388"/>
              <a:gd name="adj2" fmla="val 0"/>
            </a:avLst>
          </a:prstGeom>
          <a:ln w="25400" cap="rnd">
            <a:solidFill>
              <a:srgbClr val="363634"/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183520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C0E0999A-4435-D665-136E-0829A1C6B27D}"/>
              </a:ext>
            </a:extLst>
          </p:cNvPr>
          <p:cNvSpPr/>
          <p:nvPr/>
        </p:nvSpPr>
        <p:spPr>
          <a:xfrm>
            <a:off x="694481" y="3492584"/>
            <a:ext cx="3784922" cy="1541582"/>
          </a:xfrm>
          <a:prstGeom prst="roundRect">
            <a:avLst/>
          </a:prstGeom>
          <a:solidFill>
            <a:srgbClr val="63666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180000" rtlCol="0" anchor="ctr"/>
          <a:lstStyle/>
          <a:p>
            <a:pPr>
              <a:spcAft>
                <a:spcPts val="1200"/>
              </a:spcAft>
            </a:pPr>
            <a:r>
              <a:rPr lang="ru-RU" sz="16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Приложение поможет выбрать проверенный магазин с хорошей репутацией</a:t>
            </a:r>
          </a:p>
        </p:txBody>
      </p:sp>
      <p:sp>
        <p:nvSpPr>
          <p:cNvPr id="18" name="Round Single Corner of Rectangle 17">
            <a:extLst>
              <a:ext uri="{FF2B5EF4-FFF2-40B4-BE49-F238E27FC236}">
                <a16:creationId xmlns:a16="http://schemas.microsoft.com/office/drawing/2014/main" id="{F1A55CEA-3BED-55E2-8CB0-240BF00D89D6}"/>
              </a:ext>
            </a:extLst>
          </p:cNvPr>
          <p:cNvSpPr/>
          <p:nvPr/>
        </p:nvSpPr>
        <p:spPr>
          <a:xfrm rot="10800000">
            <a:off x="4750337" y="0"/>
            <a:ext cx="7441656" cy="3813857"/>
          </a:xfrm>
          <a:prstGeom prst="round1Rect">
            <a:avLst>
              <a:gd name="adj" fmla="val 11793"/>
            </a:avLst>
          </a:prstGeom>
          <a:solidFill>
            <a:srgbClr val="F6F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029377A-54FD-5D24-F96B-AF94DDA0196D}"/>
              </a:ext>
            </a:extLst>
          </p:cNvPr>
          <p:cNvSpPr/>
          <p:nvPr/>
        </p:nvSpPr>
        <p:spPr>
          <a:xfrm>
            <a:off x="809898" y="591001"/>
            <a:ext cx="6044291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R="5080">
              <a:spcAft>
                <a:spcPts val="1200"/>
              </a:spcAft>
            </a:pPr>
            <a: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Карта магазинов</a:t>
            </a:r>
            <a:endParaRPr lang="ru-RU" sz="3000" b="1" dirty="0">
              <a:solidFill>
                <a:srgbClr val="63666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" name="Arc 26">
            <a:extLst>
              <a:ext uri="{FF2B5EF4-FFF2-40B4-BE49-F238E27FC236}">
                <a16:creationId xmlns:a16="http://schemas.microsoft.com/office/drawing/2014/main" id="{D4A6D821-D226-7DCA-242C-491DD17B6A65}"/>
              </a:ext>
            </a:extLst>
          </p:cNvPr>
          <p:cNvSpPr/>
          <p:nvPr/>
        </p:nvSpPr>
        <p:spPr>
          <a:xfrm rot="900000" flipH="1">
            <a:off x="3504220" y="2524111"/>
            <a:ext cx="1632852" cy="1632852"/>
          </a:xfrm>
          <a:prstGeom prst="arc">
            <a:avLst>
              <a:gd name="adj1" fmla="val 13640388"/>
              <a:gd name="adj2" fmla="val 0"/>
            </a:avLst>
          </a:prstGeom>
          <a:ln w="25400" cap="rnd">
            <a:solidFill>
              <a:srgbClr val="363634"/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pic>
        <p:nvPicPr>
          <p:cNvPr id="5" name="Рисунок 2">
            <a:extLst>
              <a:ext uri="{FF2B5EF4-FFF2-40B4-BE49-F238E27FC236}">
                <a16:creationId xmlns:a16="http://schemas.microsoft.com/office/drawing/2014/main" id="{EEE3CF72-46BD-7C32-37B9-E800A2E8B7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0437" y="1598528"/>
            <a:ext cx="3056400" cy="525678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F3B81F2-B15D-42E4-286A-CD185F237DBC}"/>
              </a:ext>
            </a:extLst>
          </p:cNvPr>
          <p:cNvGrpSpPr/>
          <p:nvPr/>
        </p:nvGrpSpPr>
        <p:grpSpPr>
          <a:xfrm>
            <a:off x="5162907" y="1608910"/>
            <a:ext cx="3057082" cy="5257963"/>
            <a:chOff x="5465527" y="2374566"/>
            <a:chExt cx="2611914" cy="4492306"/>
          </a:xfrm>
        </p:grpSpPr>
        <p:pic>
          <p:nvPicPr>
            <p:cNvPr id="4" name="Рисунок 14">
              <a:extLst>
                <a:ext uri="{FF2B5EF4-FFF2-40B4-BE49-F238E27FC236}">
                  <a16:creationId xmlns:a16="http://schemas.microsoft.com/office/drawing/2014/main" id="{5551FCDA-7AFE-4254-8548-E315A5972E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65527" y="2374566"/>
              <a:ext cx="2611914" cy="4492305"/>
            </a:xfrm>
            <a:prstGeom prst="rect">
              <a:avLst/>
            </a:prstGeom>
          </p:spPr>
        </p:pic>
        <p:pic>
          <p:nvPicPr>
            <p:cNvPr id="6" name="Рисунок 6">
              <a:extLst>
                <a:ext uri="{FF2B5EF4-FFF2-40B4-BE49-F238E27FC236}">
                  <a16:creationId xmlns:a16="http://schemas.microsoft.com/office/drawing/2014/main" id="{7FC49B0A-819C-A271-EE30-3A65288B8F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10404"/>
            <a:stretch/>
          </p:blipFill>
          <p:spPr>
            <a:xfrm>
              <a:off x="5653874" y="2536180"/>
              <a:ext cx="2298889" cy="43306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986470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C0E0999A-4435-D665-136E-0829A1C6B27D}"/>
              </a:ext>
            </a:extLst>
          </p:cNvPr>
          <p:cNvSpPr/>
          <p:nvPr/>
        </p:nvSpPr>
        <p:spPr>
          <a:xfrm>
            <a:off x="694481" y="3643821"/>
            <a:ext cx="3784922" cy="1692874"/>
          </a:xfrm>
          <a:prstGeom prst="roundRect">
            <a:avLst/>
          </a:prstGeom>
          <a:solidFill>
            <a:srgbClr val="63666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180000" rtlCol="0" anchor="ctr"/>
          <a:lstStyle/>
          <a:p>
            <a:pPr>
              <a:spcAft>
                <a:spcPts val="1200"/>
              </a:spcAft>
            </a:pPr>
            <a:r>
              <a:rPr lang="ru-RU" sz="16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Введите название лекарства </a:t>
            </a:r>
            <a:br>
              <a:rPr lang="ru-RU" sz="16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или действующего вещества, </a:t>
            </a:r>
            <a:br>
              <a:rPr lang="ru-RU" sz="16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 приложение покажет, где его можно купить и забронировать</a:t>
            </a:r>
          </a:p>
        </p:txBody>
      </p:sp>
      <p:sp>
        <p:nvSpPr>
          <p:cNvPr id="18" name="Round Single Corner of Rectangle 17">
            <a:extLst>
              <a:ext uri="{FF2B5EF4-FFF2-40B4-BE49-F238E27FC236}">
                <a16:creationId xmlns:a16="http://schemas.microsoft.com/office/drawing/2014/main" id="{F1A55CEA-3BED-55E2-8CB0-240BF00D89D6}"/>
              </a:ext>
            </a:extLst>
          </p:cNvPr>
          <p:cNvSpPr/>
          <p:nvPr/>
        </p:nvSpPr>
        <p:spPr>
          <a:xfrm rot="10800000">
            <a:off x="4750337" y="-1"/>
            <a:ext cx="7441656" cy="4143737"/>
          </a:xfrm>
          <a:prstGeom prst="round1Rect">
            <a:avLst>
              <a:gd name="adj" fmla="val 11793"/>
            </a:avLst>
          </a:prstGeom>
          <a:solidFill>
            <a:srgbClr val="F6F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029377A-54FD-5D24-F96B-AF94DDA0196D}"/>
              </a:ext>
            </a:extLst>
          </p:cNvPr>
          <p:cNvSpPr/>
          <p:nvPr/>
        </p:nvSpPr>
        <p:spPr>
          <a:xfrm>
            <a:off x="809898" y="591001"/>
            <a:ext cx="6044291" cy="18466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R="5080">
              <a:spcAft>
                <a:spcPts val="1200"/>
              </a:spcAft>
            </a:pPr>
            <a: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Ищете лекарство? </a:t>
            </a:r>
            <a:b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Редкое? Не важно – </a:t>
            </a:r>
            <a:b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найдём любое </a:t>
            </a:r>
            <a:b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 любой аптеке</a:t>
            </a:r>
            <a:endParaRPr lang="ru-RU" sz="3000" b="1" dirty="0">
              <a:solidFill>
                <a:srgbClr val="63666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" name="Arc 26">
            <a:extLst>
              <a:ext uri="{FF2B5EF4-FFF2-40B4-BE49-F238E27FC236}">
                <a16:creationId xmlns:a16="http://schemas.microsoft.com/office/drawing/2014/main" id="{D4A6D821-D226-7DCA-242C-491DD17B6A65}"/>
              </a:ext>
            </a:extLst>
          </p:cNvPr>
          <p:cNvSpPr/>
          <p:nvPr/>
        </p:nvSpPr>
        <p:spPr>
          <a:xfrm rot="900000" flipH="1">
            <a:off x="3504220" y="2885252"/>
            <a:ext cx="1632852" cy="1632852"/>
          </a:xfrm>
          <a:prstGeom prst="arc">
            <a:avLst>
              <a:gd name="adj1" fmla="val 13640388"/>
              <a:gd name="adj2" fmla="val 0"/>
            </a:avLst>
          </a:prstGeom>
          <a:ln w="25400" cap="rnd">
            <a:solidFill>
              <a:srgbClr val="363634"/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659B3C5-5DEC-13A1-F859-9B9E5A0B3E87}"/>
              </a:ext>
            </a:extLst>
          </p:cNvPr>
          <p:cNvGrpSpPr>
            <a:grpSpLocks noChangeAspect="1"/>
          </p:cNvGrpSpPr>
          <p:nvPr/>
        </p:nvGrpSpPr>
        <p:grpSpPr>
          <a:xfrm rot="20953859">
            <a:off x="5549334" y="1620440"/>
            <a:ext cx="3056400" cy="6162305"/>
            <a:chOff x="9608806" y="2044501"/>
            <a:chExt cx="2184125" cy="4406071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BE5CA50-D11E-14A8-2B0A-3819A46515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08806" y="2044501"/>
              <a:ext cx="2184125" cy="4406071"/>
            </a:xfrm>
            <a:prstGeom prst="rect">
              <a:avLst/>
            </a:prstGeom>
          </p:spPr>
        </p:pic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41F95884-BE0A-A9B7-BF8C-3991A10A1B1B}"/>
                </a:ext>
              </a:extLst>
            </p:cNvPr>
            <p:cNvSpPr/>
            <p:nvPr/>
          </p:nvSpPr>
          <p:spPr>
            <a:xfrm>
              <a:off x="9749609" y="2177944"/>
              <a:ext cx="1902518" cy="4139184"/>
            </a:xfrm>
            <a:prstGeom prst="roundRect">
              <a:avLst>
                <a:gd name="adj" fmla="val 10579"/>
              </a:avLst>
            </a:prstGeom>
            <a:blipFill dpi="0" rotWithShape="1">
              <a:blip r:embed="rId4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U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D497364-9D3F-1592-3A90-E5A079ADB6DA}"/>
              </a:ext>
            </a:extLst>
          </p:cNvPr>
          <p:cNvGrpSpPr>
            <a:grpSpLocks noChangeAspect="1"/>
          </p:cNvGrpSpPr>
          <p:nvPr/>
        </p:nvGrpSpPr>
        <p:grpSpPr>
          <a:xfrm rot="457173">
            <a:off x="8331568" y="441874"/>
            <a:ext cx="3056400" cy="6162305"/>
            <a:chOff x="9608806" y="2044501"/>
            <a:chExt cx="2184125" cy="440607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A959E93-221C-44C9-222A-18BD634034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08806" y="2044501"/>
              <a:ext cx="2184125" cy="4406071"/>
            </a:xfrm>
            <a:prstGeom prst="rect">
              <a:avLst/>
            </a:prstGeom>
          </p:spPr>
        </p:pic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FB150BA5-1363-20C3-80DC-53993C0FD0C6}"/>
                </a:ext>
              </a:extLst>
            </p:cNvPr>
            <p:cNvSpPr/>
            <p:nvPr/>
          </p:nvSpPr>
          <p:spPr>
            <a:xfrm>
              <a:off x="9749609" y="2177944"/>
              <a:ext cx="1902518" cy="4139184"/>
            </a:xfrm>
            <a:prstGeom prst="roundRect">
              <a:avLst>
                <a:gd name="adj" fmla="val 10579"/>
              </a:avLst>
            </a:prstGeom>
            <a:blipFill dpi="0" rotWithShape="1">
              <a:blip r:embed="rId5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U" dirty="0"/>
            </a:p>
          </p:txBody>
        </p:sp>
      </p:grpSp>
    </p:spTree>
    <p:extLst>
      <p:ext uri="{BB962C8B-B14F-4D97-AF65-F5344CB8AC3E}">
        <p14:creationId xmlns:p14="http://schemas.microsoft.com/office/powerpoint/2010/main" val="10254176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C0E0999A-4435-D665-136E-0829A1C6B27D}"/>
              </a:ext>
            </a:extLst>
          </p:cNvPr>
          <p:cNvSpPr/>
          <p:nvPr/>
        </p:nvSpPr>
        <p:spPr>
          <a:xfrm>
            <a:off x="694481" y="3643820"/>
            <a:ext cx="3784922" cy="1999827"/>
          </a:xfrm>
          <a:prstGeom prst="roundRect">
            <a:avLst>
              <a:gd name="adj" fmla="val 12615"/>
            </a:avLst>
          </a:prstGeom>
          <a:solidFill>
            <a:srgbClr val="63666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180000" rtlCol="0" anchor="ctr"/>
          <a:lstStyle/>
          <a:p>
            <a:pPr>
              <a:spcAft>
                <a:spcPts val="1200"/>
              </a:spcAft>
            </a:pPr>
            <a:r>
              <a:rPr lang="ru-RU" sz="16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Выберите форму выпуска, дозировку, периодичность приёма и включите </a:t>
            </a:r>
            <a:r>
              <a:rPr lang="en-GB" sz="16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push-</a:t>
            </a:r>
            <a:r>
              <a:rPr lang="ru-RU" sz="16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уведомления в настройках телефона, а мы напомним, когда его принять</a:t>
            </a:r>
          </a:p>
        </p:txBody>
      </p:sp>
      <p:sp>
        <p:nvSpPr>
          <p:cNvPr id="18" name="Round Single Corner of Rectangle 17">
            <a:extLst>
              <a:ext uri="{FF2B5EF4-FFF2-40B4-BE49-F238E27FC236}">
                <a16:creationId xmlns:a16="http://schemas.microsoft.com/office/drawing/2014/main" id="{F1A55CEA-3BED-55E2-8CB0-240BF00D89D6}"/>
              </a:ext>
            </a:extLst>
          </p:cNvPr>
          <p:cNvSpPr/>
          <p:nvPr/>
        </p:nvSpPr>
        <p:spPr>
          <a:xfrm rot="10800000">
            <a:off x="4907665" y="-2"/>
            <a:ext cx="7284327" cy="4143737"/>
          </a:xfrm>
          <a:prstGeom prst="round1Rect">
            <a:avLst>
              <a:gd name="adj" fmla="val 11793"/>
            </a:avLst>
          </a:prstGeom>
          <a:solidFill>
            <a:srgbClr val="F6F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029377A-54FD-5D24-F96B-AF94DDA0196D}"/>
              </a:ext>
            </a:extLst>
          </p:cNvPr>
          <p:cNvSpPr/>
          <p:nvPr/>
        </p:nvSpPr>
        <p:spPr>
          <a:xfrm>
            <a:off x="809898" y="591001"/>
            <a:ext cx="6044291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R="5080">
              <a:spcAft>
                <a:spcPts val="1200"/>
              </a:spcAft>
            </a:pPr>
            <a: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Забываете принять</a:t>
            </a:r>
            <a:b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лекарство вовремя? </a:t>
            </a:r>
            <a:endParaRPr lang="ru-RU" sz="3000" b="1" dirty="0">
              <a:solidFill>
                <a:srgbClr val="63666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" name="Arc 26">
            <a:extLst>
              <a:ext uri="{FF2B5EF4-FFF2-40B4-BE49-F238E27FC236}">
                <a16:creationId xmlns:a16="http://schemas.microsoft.com/office/drawing/2014/main" id="{D4A6D821-D226-7DCA-242C-491DD17B6A65}"/>
              </a:ext>
            </a:extLst>
          </p:cNvPr>
          <p:cNvSpPr/>
          <p:nvPr/>
        </p:nvSpPr>
        <p:spPr>
          <a:xfrm rot="900000" flipH="1">
            <a:off x="3504220" y="2885252"/>
            <a:ext cx="1632852" cy="1632852"/>
          </a:xfrm>
          <a:prstGeom prst="arc">
            <a:avLst>
              <a:gd name="adj1" fmla="val 13640388"/>
              <a:gd name="adj2" fmla="val 0"/>
            </a:avLst>
          </a:prstGeom>
          <a:ln w="25400" cap="rnd">
            <a:solidFill>
              <a:srgbClr val="363634"/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D497364-9D3F-1592-3A90-E5A079ADB6DA}"/>
              </a:ext>
            </a:extLst>
          </p:cNvPr>
          <p:cNvGrpSpPr>
            <a:grpSpLocks noChangeAspect="1"/>
          </p:cNvGrpSpPr>
          <p:nvPr/>
        </p:nvGrpSpPr>
        <p:grpSpPr>
          <a:xfrm rot="839132">
            <a:off x="8287444" y="417699"/>
            <a:ext cx="3056400" cy="6162305"/>
            <a:chOff x="9608806" y="2044501"/>
            <a:chExt cx="2184125" cy="440607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A959E93-221C-44C9-222A-18BD634034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08806" y="2044501"/>
              <a:ext cx="2184125" cy="4406071"/>
            </a:xfrm>
            <a:prstGeom prst="rect">
              <a:avLst/>
            </a:prstGeom>
          </p:spPr>
        </p:pic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FB150BA5-1363-20C3-80DC-53993C0FD0C6}"/>
                </a:ext>
              </a:extLst>
            </p:cNvPr>
            <p:cNvSpPr/>
            <p:nvPr/>
          </p:nvSpPr>
          <p:spPr>
            <a:xfrm>
              <a:off x="9749609" y="2177944"/>
              <a:ext cx="1902518" cy="4139184"/>
            </a:xfrm>
            <a:prstGeom prst="roundRect">
              <a:avLst>
                <a:gd name="adj" fmla="val 10579"/>
              </a:avLst>
            </a:prstGeom>
            <a:blipFill dpi="0" rotWithShape="1">
              <a:blip r:embed="rId4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U" dirty="0"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06BB8E3D-A371-385E-C8B7-C20BC04436D9}"/>
              </a:ext>
            </a:extLst>
          </p:cNvPr>
          <p:cNvSpPr/>
          <p:nvPr/>
        </p:nvSpPr>
        <p:spPr>
          <a:xfrm>
            <a:off x="809898" y="1621148"/>
            <a:ext cx="6044291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R="5080">
              <a:spcAft>
                <a:spcPts val="1200"/>
              </a:spcAft>
            </a:pPr>
            <a: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Настройте </a:t>
            </a:r>
            <a:b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будильник лекарств!</a:t>
            </a:r>
            <a:endParaRPr lang="ru-RU" sz="3000" b="1" dirty="0">
              <a:solidFill>
                <a:srgbClr val="63666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8B629BB-8410-32AA-8C66-10A2331AB584}"/>
              </a:ext>
            </a:extLst>
          </p:cNvPr>
          <p:cNvGrpSpPr>
            <a:grpSpLocks noChangeAspect="1"/>
          </p:cNvGrpSpPr>
          <p:nvPr/>
        </p:nvGrpSpPr>
        <p:grpSpPr>
          <a:xfrm rot="20700000">
            <a:off x="5692946" y="1562581"/>
            <a:ext cx="3056400" cy="6162305"/>
            <a:chOff x="9608806" y="2044501"/>
            <a:chExt cx="2184125" cy="4406071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FE3E3EF0-E803-2B35-BC38-CBAB74EF8F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08806" y="2044501"/>
              <a:ext cx="2184125" cy="4406071"/>
            </a:xfrm>
            <a:prstGeom prst="rect">
              <a:avLst/>
            </a:prstGeom>
          </p:spPr>
        </p:pic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F042E49C-14C4-17D7-CBEC-69B74112FC13}"/>
                </a:ext>
              </a:extLst>
            </p:cNvPr>
            <p:cNvSpPr/>
            <p:nvPr/>
          </p:nvSpPr>
          <p:spPr>
            <a:xfrm>
              <a:off x="9749609" y="2177944"/>
              <a:ext cx="1902518" cy="4139184"/>
            </a:xfrm>
            <a:prstGeom prst="roundRect">
              <a:avLst>
                <a:gd name="adj" fmla="val 10579"/>
              </a:avLst>
            </a:prstGeom>
            <a:blipFill dpi="0" rotWithShape="1">
              <a:blip r:embed="rId5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U" dirty="0"/>
            </a:p>
          </p:txBody>
        </p:sp>
      </p:grpSp>
    </p:spTree>
    <p:extLst>
      <p:ext uri="{BB962C8B-B14F-4D97-AF65-F5344CB8AC3E}">
        <p14:creationId xmlns:p14="http://schemas.microsoft.com/office/powerpoint/2010/main" val="37927822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C0E0999A-4435-D665-136E-0829A1C6B27D}"/>
              </a:ext>
            </a:extLst>
          </p:cNvPr>
          <p:cNvSpPr/>
          <p:nvPr/>
        </p:nvSpPr>
        <p:spPr>
          <a:xfrm>
            <a:off x="694481" y="2729419"/>
            <a:ext cx="3784922" cy="1414317"/>
          </a:xfrm>
          <a:prstGeom prst="roundRect">
            <a:avLst>
              <a:gd name="adj" fmla="val 12615"/>
            </a:avLst>
          </a:prstGeom>
          <a:solidFill>
            <a:srgbClr val="63666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180000" rtlCol="0" anchor="ctr"/>
          <a:lstStyle/>
          <a:p>
            <a:pPr>
              <a:spcAft>
                <a:spcPts val="1200"/>
              </a:spcAft>
            </a:pPr>
            <a:r>
              <a:rPr lang="ru-RU" sz="16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Используйте сканер, чтобы </a:t>
            </a:r>
            <a:br>
              <a:rPr lang="ru-RU" sz="16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узнать, что означают символы </a:t>
            </a:r>
            <a:br>
              <a:rPr lang="ru-RU" sz="16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на этикетках</a:t>
            </a:r>
          </a:p>
        </p:txBody>
      </p:sp>
      <p:sp>
        <p:nvSpPr>
          <p:cNvPr id="18" name="Round Single Corner of Rectangle 17">
            <a:extLst>
              <a:ext uri="{FF2B5EF4-FFF2-40B4-BE49-F238E27FC236}">
                <a16:creationId xmlns:a16="http://schemas.microsoft.com/office/drawing/2014/main" id="{F1A55CEA-3BED-55E2-8CB0-240BF00D89D6}"/>
              </a:ext>
            </a:extLst>
          </p:cNvPr>
          <p:cNvSpPr/>
          <p:nvPr/>
        </p:nvSpPr>
        <p:spPr>
          <a:xfrm rot="10800000">
            <a:off x="4907665" y="-2"/>
            <a:ext cx="7284327" cy="4143737"/>
          </a:xfrm>
          <a:prstGeom prst="round1Rect">
            <a:avLst>
              <a:gd name="adj" fmla="val 11793"/>
            </a:avLst>
          </a:prstGeom>
          <a:solidFill>
            <a:srgbClr val="F6F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029377A-54FD-5D24-F96B-AF94DDA0196D}"/>
              </a:ext>
            </a:extLst>
          </p:cNvPr>
          <p:cNvSpPr/>
          <p:nvPr/>
        </p:nvSpPr>
        <p:spPr>
          <a:xfrm>
            <a:off x="809898" y="591001"/>
            <a:ext cx="6044291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R="5080">
              <a:spcAft>
                <a:spcPts val="1200"/>
              </a:spcAft>
            </a:pPr>
            <a: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А как гладить</a:t>
            </a:r>
            <a:b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 стирать?</a:t>
            </a:r>
            <a:endParaRPr lang="ru-RU" sz="3000" b="1" dirty="0">
              <a:solidFill>
                <a:srgbClr val="63666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" name="Arc 26">
            <a:extLst>
              <a:ext uri="{FF2B5EF4-FFF2-40B4-BE49-F238E27FC236}">
                <a16:creationId xmlns:a16="http://schemas.microsoft.com/office/drawing/2014/main" id="{D4A6D821-D226-7DCA-242C-491DD17B6A65}"/>
              </a:ext>
            </a:extLst>
          </p:cNvPr>
          <p:cNvSpPr/>
          <p:nvPr/>
        </p:nvSpPr>
        <p:spPr>
          <a:xfrm rot="1773093" flipH="1">
            <a:off x="4456327" y="2286076"/>
            <a:ext cx="1632852" cy="1632852"/>
          </a:xfrm>
          <a:prstGeom prst="arc">
            <a:avLst>
              <a:gd name="adj1" fmla="val 13640388"/>
              <a:gd name="adj2" fmla="val 0"/>
            </a:avLst>
          </a:prstGeom>
          <a:ln w="25400" cap="rnd">
            <a:solidFill>
              <a:srgbClr val="363634"/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95A25A8-32E5-B2E2-E072-157BD4C20585}"/>
              </a:ext>
            </a:extLst>
          </p:cNvPr>
          <p:cNvGrpSpPr>
            <a:grpSpLocks noChangeAspect="1"/>
          </p:cNvGrpSpPr>
          <p:nvPr/>
        </p:nvGrpSpPr>
        <p:grpSpPr>
          <a:xfrm rot="900000">
            <a:off x="6544424" y="567722"/>
            <a:ext cx="3264682" cy="6582243"/>
            <a:chOff x="9608806" y="2044501"/>
            <a:chExt cx="2184125" cy="4406071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C4FFCBAD-B97F-AF77-3336-161F0D9141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08806" y="2044501"/>
              <a:ext cx="2184125" cy="4406071"/>
            </a:xfrm>
            <a:prstGeom prst="rect">
              <a:avLst/>
            </a:prstGeom>
          </p:spPr>
        </p:pic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520DD6FD-6CEB-F2A1-5F31-A3A847061555}"/>
                </a:ext>
              </a:extLst>
            </p:cNvPr>
            <p:cNvSpPr/>
            <p:nvPr/>
          </p:nvSpPr>
          <p:spPr>
            <a:xfrm>
              <a:off x="9749609" y="2177944"/>
              <a:ext cx="1902518" cy="4139184"/>
            </a:xfrm>
            <a:prstGeom prst="roundRect">
              <a:avLst>
                <a:gd name="adj" fmla="val 10579"/>
              </a:avLst>
            </a:prstGeom>
            <a:blipFill dpi="0" rotWithShape="1">
              <a:blip r:embed="rId4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U" dirty="0"/>
            </a:p>
          </p:txBody>
        </p:sp>
      </p:grpSp>
    </p:spTree>
    <p:extLst>
      <p:ext uri="{BB962C8B-B14F-4D97-AF65-F5344CB8AC3E}">
        <p14:creationId xmlns:p14="http://schemas.microsoft.com/office/powerpoint/2010/main" val="25293403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029377A-54FD-5D24-F96B-AF94DDA0196D}"/>
              </a:ext>
            </a:extLst>
          </p:cNvPr>
          <p:cNvSpPr/>
          <p:nvPr/>
        </p:nvSpPr>
        <p:spPr>
          <a:xfrm>
            <a:off x="809898" y="591001"/>
            <a:ext cx="6044291" cy="1384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R="5080">
              <a:spcAft>
                <a:spcPts val="1200"/>
              </a:spcAft>
            </a:pPr>
            <a: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Стали еще ближе. </a:t>
            </a:r>
            <a:b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Честный ЗНАК </a:t>
            </a:r>
            <a:b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на Госуслугах</a:t>
            </a:r>
            <a:endParaRPr lang="ru-RU" sz="3000" b="1" dirty="0">
              <a:solidFill>
                <a:srgbClr val="63666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BE9A5E-6F45-2CCA-AEBD-B1107A2C39F7}"/>
              </a:ext>
            </a:extLst>
          </p:cNvPr>
          <p:cNvSpPr txBox="1"/>
          <p:nvPr/>
        </p:nvSpPr>
        <p:spPr>
          <a:xfrm>
            <a:off x="809898" y="2958796"/>
            <a:ext cx="4864439" cy="23698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Проверить подлинность товаров можно </a:t>
            </a:r>
            <a:br>
              <a:rPr lang="ru-RU" sz="16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 мобильном приложении «Госуслуги». Данные поступают из государственной системы маркировки «Честный знак» и включают информацию о названии производителя, сроке годности, весе или объеме продукта. В некоторых случаях можно увидеть фотографию товара. </a:t>
            </a:r>
          </a:p>
          <a:p>
            <a:pPr>
              <a:spcAft>
                <a:spcPts val="1200"/>
              </a:spcAft>
            </a:pPr>
            <a:r>
              <a:rPr lang="ru-RU" sz="16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Где найти? </a:t>
            </a:r>
            <a:r>
              <a:rPr lang="ru-RU" sz="16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«</a:t>
            </a:r>
            <a:r>
              <a:rPr lang="ru-RU" sz="1600" dirty="0" err="1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Госкан</a:t>
            </a:r>
            <a:r>
              <a:rPr lang="ru-RU" sz="16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» расположен на главной странице в верхнем правом углу</a:t>
            </a:r>
          </a:p>
        </p:txBody>
      </p:sp>
      <p:grpSp>
        <p:nvGrpSpPr>
          <p:cNvPr id="6" name="Group 52">
            <a:extLst>
              <a:ext uri="{FF2B5EF4-FFF2-40B4-BE49-F238E27FC236}">
                <a16:creationId xmlns:a16="http://schemas.microsoft.com/office/drawing/2014/main" id="{BD9024F1-4780-14D1-13A4-39B619E170C0}"/>
              </a:ext>
            </a:extLst>
          </p:cNvPr>
          <p:cNvGrpSpPr/>
          <p:nvPr/>
        </p:nvGrpSpPr>
        <p:grpSpPr>
          <a:xfrm>
            <a:off x="5825950" y="751741"/>
            <a:ext cx="5889938" cy="5515258"/>
            <a:chOff x="6622966" y="1033847"/>
            <a:chExt cx="5053034" cy="4790306"/>
          </a:xfrm>
        </p:grpSpPr>
        <p:grpSp>
          <p:nvGrpSpPr>
            <p:cNvPr id="7" name="Group 45">
              <a:extLst>
                <a:ext uri="{FF2B5EF4-FFF2-40B4-BE49-F238E27FC236}">
                  <a16:creationId xmlns:a16="http://schemas.microsoft.com/office/drawing/2014/main" id="{95C9B021-8838-A14E-4DCB-6A5465B7257C}"/>
                </a:ext>
              </a:extLst>
            </p:cNvPr>
            <p:cNvGrpSpPr/>
            <p:nvPr/>
          </p:nvGrpSpPr>
          <p:grpSpPr>
            <a:xfrm>
              <a:off x="6622966" y="1033847"/>
              <a:ext cx="5053034" cy="4790306"/>
              <a:chOff x="4603750" y="1597794"/>
              <a:chExt cx="5053034" cy="4790306"/>
            </a:xfrm>
          </p:grpSpPr>
          <p:pic>
            <p:nvPicPr>
              <p:cNvPr id="9" name="Рисунок 3">
                <a:extLst>
                  <a:ext uri="{FF2B5EF4-FFF2-40B4-BE49-F238E27FC236}">
                    <a16:creationId xmlns:a16="http://schemas.microsoft.com/office/drawing/2014/main" id="{DABD3C50-E4CC-D073-484B-8B1DA495DA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785606" y="1756415"/>
                <a:ext cx="2061112" cy="4464000"/>
              </a:xfrm>
              <a:prstGeom prst="rect">
                <a:avLst/>
              </a:prstGeom>
            </p:spPr>
          </p:pic>
          <p:pic>
            <p:nvPicPr>
              <p:cNvPr id="10" name="Picture 2" descr="В приложении «Госуслуги» появилась проверка подлинности товаров">
                <a:extLst>
                  <a:ext uri="{FF2B5EF4-FFF2-40B4-BE49-F238E27FC236}">
                    <a16:creationId xmlns:a16="http://schemas.microsoft.com/office/drawing/2014/main" id="{93B8096D-5CFA-1259-CFF5-A6A7DD9A6E4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7378131" y="1756415"/>
                <a:ext cx="2141594" cy="4464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1" name="Picture 48">
                <a:extLst>
                  <a:ext uri="{FF2B5EF4-FFF2-40B4-BE49-F238E27FC236}">
                    <a16:creationId xmlns:a16="http://schemas.microsoft.com/office/drawing/2014/main" id="{7EEF821B-D62E-B075-BA87-B0961818BD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603750" y="1597794"/>
                <a:ext cx="2415712" cy="4790306"/>
              </a:xfrm>
              <a:prstGeom prst="rect">
                <a:avLst/>
              </a:prstGeom>
            </p:spPr>
          </p:pic>
          <p:pic>
            <p:nvPicPr>
              <p:cNvPr id="12" name="Picture 49">
                <a:extLst>
                  <a:ext uri="{FF2B5EF4-FFF2-40B4-BE49-F238E27FC236}">
                    <a16:creationId xmlns:a16="http://schemas.microsoft.com/office/drawing/2014/main" id="{59651A4E-A404-7183-FD7C-23E7BF5958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241072" y="1597794"/>
                <a:ext cx="2415712" cy="4790306"/>
              </a:xfrm>
              <a:prstGeom prst="rect">
                <a:avLst/>
              </a:prstGeom>
            </p:spPr>
          </p:pic>
        </p:grpSp>
        <p:sp>
          <p:nvSpPr>
            <p:cNvPr id="8" name="Прямоугольник: скругленные углы 10">
              <a:extLst>
                <a:ext uri="{FF2B5EF4-FFF2-40B4-BE49-F238E27FC236}">
                  <a16:creationId xmlns:a16="http://schemas.microsoft.com/office/drawing/2014/main" id="{69CF147D-2023-BD6F-6886-7FA8ED732311}"/>
                </a:ext>
              </a:extLst>
            </p:cNvPr>
            <p:cNvSpPr/>
            <p:nvPr/>
          </p:nvSpPr>
          <p:spPr>
            <a:xfrm>
              <a:off x="8282619" y="1307846"/>
              <a:ext cx="720374" cy="585012"/>
            </a:xfrm>
            <a:prstGeom prst="roundRect">
              <a:avLst/>
            </a:prstGeom>
            <a:blipFill dpi="0"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 w="31750">
              <a:solidFill>
                <a:schemeClr val="bg1"/>
              </a:solidFill>
            </a:ln>
            <a:effectLst>
              <a:outerShdw blurRad="187681" dist="104212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966818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Single Corner of Rectangle 4">
            <a:extLst>
              <a:ext uri="{FF2B5EF4-FFF2-40B4-BE49-F238E27FC236}">
                <a16:creationId xmlns:a16="http://schemas.microsoft.com/office/drawing/2014/main" id="{F46EFA45-10F3-4869-ED9B-12943FDCD035}"/>
              </a:ext>
            </a:extLst>
          </p:cNvPr>
          <p:cNvSpPr/>
          <p:nvPr/>
        </p:nvSpPr>
        <p:spPr>
          <a:xfrm rot="5400000" flipV="1">
            <a:off x="7457456" y="425918"/>
            <a:ext cx="5159651" cy="4307816"/>
          </a:xfrm>
          <a:prstGeom prst="round1Rect">
            <a:avLst>
              <a:gd name="adj" fmla="val 11793"/>
            </a:avLst>
          </a:prstGeom>
          <a:solidFill>
            <a:srgbClr val="F6F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3" name="Round Single Corner of Rectangle 2">
            <a:extLst>
              <a:ext uri="{FF2B5EF4-FFF2-40B4-BE49-F238E27FC236}">
                <a16:creationId xmlns:a16="http://schemas.microsoft.com/office/drawing/2014/main" id="{BA4C2E83-85B8-07E7-1D4E-35ED50FC2957}"/>
              </a:ext>
            </a:extLst>
          </p:cNvPr>
          <p:cNvSpPr/>
          <p:nvPr/>
        </p:nvSpPr>
        <p:spPr>
          <a:xfrm>
            <a:off x="-50701" y="5013434"/>
            <a:ext cx="5579395" cy="1844566"/>
          </a:xfrm>
          <a:prstGeom prst="round1Rect">
            <a:avLst>
              <a:gd name="adj" fmla="val 20036"/>
            </a:avLst>
          </a:prstGeom>
          <a:solidFill>
            <a:srgbClr val="63666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Rectangle 43">
            <a:extLst>
              <a:ext uri="{FF2B5EF4-FFF2-40B4-BE49-F238E27FC236}">
                <a16:creationId xmlns:a16="http://schemas.microsoft.com/office/drawing/2014/main" id="{A336DADB-8E22-ED98-729E-92BF8B7B7F71}"/>
              </a:ext>
            </a:extLst>
          </p:cNvPr>
          <p:cNvSpPr/>
          <p:nvPr/>
        </p:nvSpPr>
        <p:spPr>
          <a:xfrm>
            <a:off x="809898" y="5384331"/>
            <a:ext cx="4563820" cy="811367"/>
          </a:xfrm>
          <a:prstGeom prst="rect">
            <a:avLst/>
          </a:prstGeom>
        </p:spPr>
        <p:txBody>
          <a:bodyPr wrap="square" lIns="0" tIns="36000" rIns="0" bIns="3600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400" b="1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«Честный знак» – помощник </a:t>
            </a:r>
            <a:br>
              <a:rPr lang="ru-RU" sz="2400" b="1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400" b="1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для безопасных покупок</a:t>
            </a:r>
          </a:p>
        </p:txBody>
      </p:sp>
      <p:pic>
        <p:nvPicPr>
          <p:cNvPr id="30" name="Рисунок 5">
            <a:extLst>
              <a:ext uri="{FF2B5EF4-FFF2-40B4-BE49-F238E27FC236}">
                <a16:creationId xmlns:a16="http://schemas.microsoft.com/office/drawing/2014/main" id="{74DE8F94-5A25-2025-8CCA-CEBA541C34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30249" y="474281"/>
            <a:ext cx="720000" cy="7200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D1B77B7-D8F9-4E2B-A6CB-404ADE1B8204}"/>
              </a:ext>
            </a:extLst>
          </p:cNvPr>
          <p:cNvSpPr txBox="1"/>
          <p:nvPr/>
        </p:nvSpPr>
        <p:spPr>
          <a:xfrm>
            <a:off x="809899" y="1581193"/>
            <a:ext cx="6599894" cy="187743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Это </a:t>
            </a:r>
            <a:r>
              <a:rPr lang="ru-RU" sz="16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государственная система маркировки</a:t>
            </a:r>
            <a:r>
              <a:rPr lang="ru-RU" sz="16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которая защищает от подделок, искусственного дефицита и роста цен. Благодаря маркировке человек получает </a:t>
            </a:r>
            <a:r>
              <a:rPr lang="ru-RU" sz="16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уверенность в качестве и безопасности </a:t>
            </a:r>
            <a:r>
              <a:rPr lang="ru-RU" sz="16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лекарств, молока, воды, обуви, духов и других товаров. </a:t>
            </a:r>
          </a:p>
          <a:p>
            <a:pPr>
              <a:spcAft>
                <a:spcPts val="1200"/>
              </a:spcAft>
            </a:pPr>
            <a:r>
              <a:rPr lang="ru-RU" sz="16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«Честный знак» защищает здоровье и жизнь от просроченной, некачественной и опасной продукции. Благодаря точному контролю со стороны государства отсутствует дефицит товаров.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EEB24E-47E8-400C-B0A5-1571BB31EEC9}"/>
              </a:ext>
            </a:extLst>
          </p:cNvPr>
          <p:cNvSpPr txBox="1"/>
          <p:nvPr/>
        </p:nvSpPr>
        <p:spPr>
          <a:xfrm>
            <a:off x="809898" y="3518667"/>
            <a:ext cx="2540084" cy="12003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5000" b="1" i="0" u="none" strike="noStrike" baseline="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</a:t>
            </a:r>
            <a:r>
              <a:rPr lang="ru-RU" sz="2400" b="1" i="0" u="none" strike="noStrike" baseline="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стран</a:t>
            </a:r>
            <a:br>
              <a:rPr lang="ru-RU" sz="2400" b="1" i="0" u="none" strike="noStrike" baseline="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400" i="0" u="none" strike="noStrike" baseline="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География покрытия</a:t>
            </a:r>
            <a:br>
              <a:rPr lang="ru-RU" sz="1400" i="0" u="none" strike="noStrike" baseline="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400" i="0" u="none" strike="noStrike" baseline="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системы </a:t>
            </a:r>
            <a:endParaRPr lang="ru-RU" sz="1400" dirty="0">
              <a:solidFill>
                <a:srgbClr val="363634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480F6FB-6178-420E-ACA6-F3233EFD79E9}"/>
              </a:ext>
            </a:extLst>
          </p:cNvPr>
          <p:cNvSpPr txBox="1"/>
          <p:nvPr/>
        </p:nvSpPr>
        <p:spPr>
          <a:xfrm>
            <a:off x="3428139" y="3518667"/>
            <a:ext cx="1467996" cy="120032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5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35</a:t>
            </a:r>
            <a:r>
              <a:rPr lang="ru-RU" sz="24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млн</a:t>
            </a:r>
            <a:br>
              <a:rPr lang="ru-RU" sz="24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4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Установок </a:t>
            </a:r>
            <a:br>
              <a:rPr lang="ru-RU" sz="14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4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приложения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FE81A73-29E9-5BB8-3E0C-58AE7EF962D2}"/>
              </a:ext>
            </a:extLst>
          </p:cNvPr>
          <p:cNvSpPr/>
          <p:nvPr/>
        </p:nvSpPr>
        <p:spPr>
          <a:xfrm>
            <a:off x="809898" y="474281"/>
            <a:ext cx="6044291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R="5080">
              <a:spcAft>
                <a:spcPts val="1200"/>
              </a:spcAft>
            </a:pPr>
            <a: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Что такое</a:t>
            </a:r>
            <a:endParaRPr lang="ru-RU" sz="3000" b="1" dirty="0">
              <a:solidFill>
                <a:srgbClr val="63666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F5873CF-E610-C539-D9D0-B6A709DA5971}"/>
              </a:ext>
            </a:extLst>
          </p:cNvPr>
          <p:cNvSpPr/>
          <p:nvPr/>
        </p:nvSpPr>
        <p:spPr>
          <a:xfrm>
            <a:off x="1705783" y="905603"/>
            <a:ext cx="6044291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R="5080">
              <a:spcAft>
                <a:spcPts val="1200"/>
              </a:spcAft>
            </a:pPr>
            <a: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«Честный знак»?</a:t>
            </a:r>
            <a:endParaRPr lang="ru-RU" sz="3000" b="1" dirty="0">
              <a:solidFill>
                <a:srgbClr val="63666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" name="Picture 2" descr="Государственная маркировка «Честный знак»">
            <a:extLst>
              <a:ext uri="{FF2B5EF4-FFF2-40B4-BE49-F238E27FC236}">
                <a16:creationId xmlns:a16="http://schemas.microsoft.com/office/drawing/2014/main" id="{0F57E0C9-623E-E242-D500-8365124C2A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7756" y="1581193"/>
            <a:ext cx="5017941" cy="4803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9C32F12-7B43-5C56-24EC-1F3B28960338}"/>
              </a:ext>
            </a:extLst>
          </p:cNvPr>
          <p:cNvSpPr txBox="1"/>
          <p:nvPr/>
        </p:nvSpPr>
        <p:spPr>
          <a:xfrm>
            <a:off x="5769252" y="3518667"/>
            <a:ext cx="2448309" cy="120032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5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422</a:t>
            </a:r>
            <a:r>
              <a:rPr lang="ru-RU" sz="24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млн</a:t>
            </a:r>
            <a:br>
              <a:rPr lang="ru-RU" sz="24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4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Товаров проверили пользователи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1A3EDFD-B1B9-7DDC-F65A-CFAA702E4D5C}"/>
              </a:ext>
            </a:extLst>
          </p:cNvPr>
          <p:cNvSpPr txBox="1"/>
          <p:nvPr/>
        </p:nvSpPr>
        <p:spPr>
          <a:xfrm>
            <a:off x="2962721" y="3518667"/>
            <a:ext cx="465418" cy="76944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5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&gt;</a:t>
            </a:r>
            <a:endParaRPr lang="ru-RU" sz="1400" dirty="0">
              <a:solidFill>
                <a:srgbClr val="363634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FB36CF0-5FE1-37FA-15E1-2125215A36D7}"/>
              </a:ext>
            </a:extLst>
          </p:cNvPr>
          <p:cNvSpPr txBox="1"/>
          <p:nvPr/>
        </p:nvSpPr>
        <p:spPr>
          <a:xfrm>
            <a:off x="5303834" y="3518667"/>
            <a:ext cx="465418" cy="76944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5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&gt;</a:t>
            </a:r>
            <a:endParaRPr lang="ru-RU" sz="1400" dirty="0">
              <a:solidFill>
                <a:srgbClr val="363634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7485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Single Corner of Rectangle 6">
            <a:extLst>
              <a:ext uri="{FF2B5EF4-FFF2-40B4-BE49-F238E27FC236}">
                <a16:creationId xmlns:a16="http://schemas.microsoft.com/office/drawing/2014/main" id="{910D2A8A-7F70-18B6-FD53-0A73DAD24E71}"/>
              </a:ext>
            </a:extLst>
          </p:cNvPr>
          <p:cNvSpPr/>
          <p:nvPr/>
        </p:nvSpPr>
        <p:spPr>
          <a:xfrm rot="10800000" flipH="1" flipV="1">
            <a:off x="1" y="4068500"/>
            <a:ext cx="4907663" cy="2789500"/>
          </a:xfrm>
          <a:prstGeom prst="round1Rect">
            <a:avLst>
              <a:gd name="adj" fmla="val 17602"/>
            </a:avLst>
          </a:prstGeom>
          <a:solidFill>
            <a:srgbClr val="63666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C3C757B-90E5-2802-1D78-C214F7E144C3}"/>
              </a:ext>
            </a:extLst>
          </p:cNvPr>
          <p:cNvSpPr/>
          <p:nvPr/>
        </p:nvSpPr>
        <p:spPr>
          <a:xfrm>
            <a:off x="901494" y="4404484"/>
            <a:ext cx="3369563" cy="707886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marL="12700" marR="5080">
              <a:spcBef>
                <a:spcPts val="535"/>
              </a:spcBef>
            </a:pPr>
            <a:r>
              <a:rPr lang="ru-RU" sz="40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До встречи!</a:t>
            </a:r>
            <a:endParaRPr lang="en-US" sz="4000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F252B0F4-CF50-6D53-FE51-DE3D8DAD2D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1495" y="1316454"/>
            <a:ext cx="3605064" cy="92092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A2A1DDE-4B9B-E0C8-913A-A37DA06BC2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0293" y="289367"/>
            <a:ext cx="5050212" cy="8230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265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91396B0-0B86-325A-4D09-694BBAB4E2E8}"/>
              </a:ext>
            </a:extLst>
          </p:cNvPr>
          <p:cNvSpPr/>
          <p:nvPr/>
        </p:nvSpPr>
        <p:spPr>
          <a:xfrm>
            <a:off x="809898" y="718821"/>
            <a:ext cx="6044291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R="5080">
              <a:spcAft>
                <a:spcPts val="1200"/>
              </a:spcAft>
            </a:pPr>
            <a: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Как работает</a:t>
            </a:r>
            <a:endParaRPr lang="ru-RU" sz="3000" b="1" dirty="0">
              <a:solidFill>
                <a:srgbClr val="63666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78F735F-FDD3-EC3A-9C5B-4F51F7D94A32}"/>
              </a:ext>
            </a:extLst>
          </p:cNvPr>
          <p:cNvSpPr/>
          <p:nvPr/>
        </p:nvSpPr>
        <p:spPr>
          <a:xfrm>
            <a:off x="1705783" y="1150143"/>
            <a:ext cx="6044291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R="5080">
              <a:spcAft>
                <a:spcPts val="1200"/>
              </a:spcAft>
            </a:pPr>
            <a: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система маркировки?</a:t>
            </a:r>
            <a:endParaRPr lang="ru-RU" sz="3000" b="1" dirty="0">
              <a:solidFill>
                <a:srgbClr val="63666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E4DD1921-0911-A683-218B-DD1034792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1072" y="2413995"/>
            <a:ext cx="10709856" cy="3293862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A9690355-3A80-564C-EE6E-B43DCDF3EC40}"/>
              </a:ext>
            </a:extLst>
          </p:cNvPr>
          <p:cNvSpPr txBox="1"/>
          <p:nvPr/>
        </p:nvSpPr>
        <p:spPr>
          <a:xfrm>
            <a:off x="741071" y="4524256"/>
            <a:ext cx="2141972" cy="8156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12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Производитель </a:t>
            </a:r>
            <a:br>
              <a:rPr lang="ru-RU" sz="12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2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или импортёр</a:t>
            </a:r>
          </a:p>
          <a:p>
            <a:pPr algn="ctr">
              <a:spcAft>
                <a:spcPts val="600"/>
              </a:spcAft>
            </a:pPr>
            <a:r>
              <a:rPr lang="ru-RU" sz="12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наносит цифровой код </a:t>
            </a:r>
            <a:br>
              <a:rPr lang="ru-RU" sz="12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2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на товар</a:t>
            </a: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2616FF1D-4BF9-C05C-E06C-E5120EC1F49E}"/>
              </a:ext>
            </a:extLst>
          </p:cNvPr>
          <p:cNvSpPr/>
          <p:nvPr/>
        </p:nvSpPr>
        <p:spPr>
          <a:xfrm>
            <a:off x="1465412" y="3982270"/>
            <a:ext cx="693288" cy="412955"/>
          </a:xfrm>
          <a:prstGeom prst="roundRect">
            <a:avLst>
              <a:gd name="adj" fmla="val 50000"/>
            </a:avLst>
          </a:prstGeom>
          <a:solidFill>
            <a:srgbClr val="F6F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ru-RU" sz="1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ШАГ 1</a:t>
            </a:r>
            <a:endParaRPr lang="en-RU" sz="1000" b="1" dirty="0">
              <a:solidFill>
                <a:srgbClr val="363634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4D694B67-5F8D-7F39-4208-DEBB1F633C21}"/>
              </a:ext>
            </a:extLst>
          </p:cNvPr>
          <p:cNvSpPr>
            <a:spLocks noChangeAspect="1"/>
          </p:cNvSpPr>
          <p:nvPr/>
        </p:nvSpPr>
        <p:spPr>
          <a:xfrm>
            <a:off x="1272056" y="2727719"/>
            <a:ext cx="1080000" cy="1080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B0629CE6-2CCB-BAFA-F63E-1041C042B6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52056" y="2907719"/>
            <a:ext cx="720000" cy="720000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B7955FD4-DA29-7D4B-A1FB-16E6EE9E80FD}"/>
              </a:ext>
            </a:extLst>
          </p:cNvPr>
          <p:cNvSpPr txBox="1"/>
          <p:nvPr/>
        </p:nvSpPr>
        <p:spPr>
          <a:xfrm>
            <a:off x="3011164" y="4524256"/>
            <a:ext cx="1885728" cy="6309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12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Логистика</a:t>
            </a:r>
          </a:p>
          <a:p>
            <a:pPr algn="ctr">
              <a:spcAft>
                <a:spcPts val="600"/>
              </a:spcAft>
            </a:pPr>
            <a:r>
              <a:rPr lang="ru-RU" sz="12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каждый этап движения товара записывается</a:t>
            </a:r>
          </a:p>
        </p:txBody>
      </p: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3A7349D0-E80D-C343-DE2A-F2E289BAF318}"/>
              </a:ext>
            </a:extLst>
          </p:cNvPr>
          <p:cNvSpPr/>
          <p:nvPr/>
        </p:nvSpPr>
        <p:spPr>
          <a:xfrm>
            <a:off x="3607383" y="3982270"/>
            <a:ext cx="693288" cy="412955"/>
          </a:xfrm>
          <a:prstGeom prst="roundRect">
            <a:avLst>
              <a:gd name="adj" fmla="val 50000"/>
            </a:avLst>
          </a:prstGeom>
          <a:solidFill>
            <a:srgbClr val="F6F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ru-RU" sz="1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ШАГ 2</a:t>
            </a:r>
            <a:endParaRPr lang="en-RU" sz="1000" b="1" dirty="0">
              <a:solidFill>
                <a:srgbClr val="363634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370A889-0188-1642-3528-6B8194BE8E7B}"/>
              </a:ext>
            </a:extLst>
          </p:cNvPr>
          <p:cNvSpPr>
            <a:spLocks noChangeAspect="1"/>
          </p:cNvSpPr>
          <p:nvPr/>
        </p:nvSpPr>
        <p:spPr>
          <a:xfrm>
            <a:off x="3414027" y="2727719"/>
            <a:ext cx="1080000" cy="1080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pic>
        <p:nvPicPr>
          <p:cNvPr id="57" name="Graphic 56">
            <a:extLst>
              <a:ext uri="{FF2B5EF4-FFF2-40B4-BE49-F238E27FC236}">
                <a16:creationId xmlns:a16="http://schemas.microsoft.com/office/drawing/2014/main" id="{8B8D7536-2C79-479E-3A80-3DA7B7F5B8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3594027" y="2907719"/>
            <a:ext cx="720000" cy="720000"/>
          </a:xfrm>
          <a:prstGeom prst="rect">
            <a:avLst/>
          </a:prstGeom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CD061589-0CD5-BFDB-EF7F-DF030839F3E1}"/>
              </a:ext>
            </a:extLst>
          </p:cNvPr>
          <p:cNvSpPr txBox="1"/>
          <p:nvPr/>
        </p:nvSpPr>
        <p:spPr>
          <a:xfrm>
            <a:off x="5025014" y="4524256"/>
            <a:ext cx="2141970" cy="8156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12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Магазин </a:t>
            </a:r>
          </a:p>
          <a:p>
            <a:pPr algn="ctr">
              <a:spcAft>
                <a:spcPts val="600"/>
              </a:spcAft>
            </a:pPr>
            <a:r>
              <a:rPr lang="ru-RU" sz="12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 магазине сканируют </a:t>
            </a:r>
            <a:br>
              <a:rPr lang="ru-RU" sz="12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2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код и размещают товар </a:t>
            </a:r>
            <a:br>
              <a:rPr lang="ru-RU" sz="12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2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на полке</a:t>
            </a:r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EA793D90-E143-3C33-8F2B-05AE4AF62AAE}"/>
              </a:ext>
            </a:extLst>
          </p:cNvPr>
          <p:cNvSpPr/>
          <p:nvPr/>
        </p:nvSpPr>
        <p:spPr>
          <a:xfrm>
            <a:off x="5749354" y="3982270"/>
            <a:ext cx="693288" cy="412955"/>
          </a:xfrm>
          <a:prstGeom prst="roundRect">
            <a:avLst>
              <a:gd name="adj" fmla="val 50000"/>
            </a:avLst>
          </a:prstGeom>
          <a:solidFill>
            <a:srgbClr val="F6F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ru-RU" sz="1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ШАГ 3</a:t>
            </a:r>
            <a:endParaRPr lang="en-RU" sz="1000" b="1" dirty="0">
              <a:solidFill>
                <a:srgbClr val="363634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F36182D5-16D2-918A-B4C8-56AF9E63A762}"/>
              </a:ext>
            </a:extLst>
          </p:cNvPr>
          <p:cNvSpPr>
            <a:spLocks noChangeAspect="1"/>
          </p:cNvSpPr>
          <p:nvPr/>
        </p:nvSpPr>
        <p:spPr>
          <a:xfrm>
            <a:off x="5555998" y="2727719"/>
            <a:ext cx="1080000" cy="1080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pic>
        <p:nvPicPr>
          <p:cNvPr id="68" name="Graphic 67">
            <a:extLst>
              <a:ext uri="{FF2B5EF4-FFF2-40B4-BE49-F238E27FC236}">
                <a16:creationId xmlns:a16="http://schemas.microsoft.com/office/drawing/2014/main" id="{EE99055B-3E7E-90C6-AA8F-90E4C8C8287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5735998" y="2907719"/>
            <a:ext cx="720000" cy="720000"/>
          </a:xfrm>
          <a:prstGeom prst="rect">
            <a:avLst/>
          </a:prstGeom>
        </p:spPr>
      </p:pic>
      <p:sp>
        <p:nvSpPr>
          <p:cNvPr id="70" name="TextBox 69">
            <a:extLst>
              <a:ext uri="{FF2B5EF4-FFF2-40B4-BE49-F238E27FC236}">
                <a16:creationId xmlns:a16="http://schemas.microsoft.com/office/drawing/2014/main" id="{81D36A17-9DD8-8DBD-5312-49A4A0FB66D0}"/>
              </a:ext>
            </a:extLst>
          </p:cNvPr>
          <p:cNvSpPr txBox="1"/>
          <p:nvPr/>
        </p:nvSpPr>
        <p:spPr>
          <a:xfrm>
            <a:off x="7166985" y="4524256"/>
            <a:ext cx="2141970" cy="10002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12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Паспорт товара</a:t>
            </a:r>
          </a:p>
          <a:p>
            <a:pPr algn="ctr">
              <a:spcAft>
                <a:spcPts val="600"/>
              </a:spcAft>
            </a:pPr>
            <a:r>
              <a:rPr lang="ru-RU" sz="12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вся информация о товаре</a:t>
            </a:r>
            <a:br>
              <a:rPr lang="ru-RU" sz="12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2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уже доступна </a:t>
            </a:r>
            <a:br>
              <a:rPr lang="ru-RU" sz="12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2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 мобильном приложении Честный ЗНАК</a:t>
            </a:r>
          </a:p>
        </p:txBody>
      </p:sp>
      <p:sp>
        <p:nvSpPr>
          <p:cNvPr id="71" name="Rounded Rectangle 70">
            <a:extLst>
              <a:ext uri="{FF2B5EF4-FFF2-40B4-BE49-F238E27FC236}">
                <a16:creationId xmlns:a16="http://schemas.microsoft.com/office/drawing/2014/main" id="{D9C7C303-E43F-19A6-3F56-FF6A3B9EBAF7}"/>
              </a:ext>
            </a:extLst>
          </p:cNvPr>
          <p:cNvSpPr/>
          <p:nvPr/>
        </p:nvSpPr>
        <p:spPr>
          <a:xfrm>
            <a:off x="7891325" y="3982270"/>
            <a:ext cx="693288" cy="412955"/>
          </a:xfrm>
          <a:prstGeom prst="roundRect">
            <a:avLst>
              <a:gd name="adj" fmla="val 50000"/>
            </a:avLst>
          </a:prstGeom>
          <a:solidFill>
            <a:srgbClr val="F6F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ru-RU" sz="1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ШАГ 4</a:t>
            </a:r>
            <a:endParaRPr lang="en-RU" sz="1000" b="1" dirty="0">
              <a:solidFill>
                <a:srgbClr val="363634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373C941C-BF18-789D-6A80-821072E65272}"/>
              </a:ext>
            </a:extLst>
          </p:cNvPr>
          <p:cNvSpPr>
            <a:spLocks noChangeAspect="1"/>
          </p:cNvSpPr>
          <p:nvPr/>
        </p:nvSpPr>
        <p:spPr>
          <a:xfrm>
            <a:off x="7697969" y="2727719"/>
            <a:ext cx="1080000" cy="1080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8C15C024-70CC-3A1E-1585-B7FB9D31795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7877969" y="2907719"/>
            <a:ext cx="720000" cy="720000"/>
          </a:xfrm>
          <a:prstGeom prst="rect">
            <a:avLst/>
          </a:prstGeom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id="{6AE25D2D-225E-1C2B-DDC6-22737BFA815B}"/>
              </a:ext>
            </a:extLst>
          </p:cNvPr>
          <p:cNvSpPr txBox="1"/>
          <p:nvPr/>
        </p:nvSpPr>
        <p:spPr>
          <a:xfrm>
            <a:off x="9308956" y="4524256"/>
            <a:ext cx="2141970" cy="10002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12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Касса </a:t>
            </a:r>
          </a:p>
          <a:p>
            <a:pPr algn="ctr">
              <a:spcAft>
                <a:spcPts val="600"/>
              </a:spcAft>
            </a:pPr>
            <a:r>
              <a:rPr lang="ru-RU" sz="12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информация о продаже появляется в системе. Если </a:t>
            </a:r>
            <a:br>
              <a:rPr lang="ru-RU" sz="12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2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 товарами что-то не так, касса их не пробьёт</a:t>
            </a:r>
          </a:p>
        </p:txBody>
      </p:sp>
      <p:sp>
        <p:nvSpPr>
          <p:cNvPr id="76" name="Rounded Rectangle 75">
            <a:extLst>
              <a:ext uri="{FF2B5EF4-FFF2-40B4-BE49-F238E27FC236}">
                <a16:creationId xmlns:a16="http://schemas.microsoft.com/office/drawing/2014/main" id="{C9F039DD-CC3F-5B68-C480-FC41FA355173}"/>
              </a:ext>
            </a:extLst>
          </p:cNvPr>
          <p:cNvSpPr/>
          <p:nvPr/>
        </p:nvSpPr>
        <p:spPr>
          <a:xfrm>
            <a:off x="10033296" y="3982270"/>
            <a:ext cx="693288" cy="412955"/>
          </a:xfrm>
          <a:prstGeom prst="roundRect">
            <a:avLst>
              <a:gd name="adj" fmla="val 50000"/>
            </a:avLst>
          </a:prstGeom>
          <a:solidFill>
            <a:srgbClr val="F6F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ru-RU" sz="1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ШАГ 5</a:t>
            </a:r>
            <a:endParaRPr lang="en-RU" sz="1000" b="1" dirty="0">
              <a:solidFill>
                <a:srgbClr val="363634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71FF2F6C-4759-9296-EDC6-CA8DE7DB01B4}"/>
              </a:ext>
            </a:extLst>
          </p:cNvPr>
          <p:cNvSpPr>
            <a:spLocks noChangeAspect="1"/>
          </p:cNvSpPr>
          <p:nvPr/>
        </p:nvSpPr>
        <p:spPr>
          <a:xfrm>
            <a:off x="9839940" y="2727719"/>
            <a:ext cx="1080000" cy="1080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pic>
        <p:nvPicPr>
          <p:cNvPr id="78" name="Graphic 77">
            <a:extLst>
              <a:ext uri="{FF2B5EF4-FFF2-40B4-BE49-F238E27FC236}">
                <a16:creationId xmlns:a16="http://schemas.microsoft.com/office/drawing/2014/main" id="{A4465B6E-F3B9-DEEF-B20D-FEE38AB50C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10019940" y="2907719"/>
            <a:ext cx="720000" cy="720000"/>
          </a:xfrm>
          <a:prstGeom prst="rect">
            <a:avLst/>
          </a:prstGeom>
        </p:spPr>
      </p:pic>
      <p:pic>
        <p:nvPicPr>
          <p:cNvPr id="79" name="Рисунок 5">
            <a:extLst>
              <a:ext uri="{FF2B5EF4-FFF2-40B4-BE49-F238E27FC236}">
                <a16:creationId xmlns:a16="http://schemas.microsoft.com/office/drawing/2014/main" id="{06461214-EC17-8BFF-6459-0A4F6427FA4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10730249" y="474281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355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Single Corner of Rectangle 1">
            <a:extLst>
              <a:ext uri="{FF2B5EF4-FFF2-40B4-BE49-F238E27FC236}">
                <a16:creationId xmlns:a16="http://schemas.microsoft.com/office/drawing/2014/main" id="{06F856EB-8068-2B85-1736-AADEC4D5254A}"/>
              </a:ext>
            </a:extLst>
          </p:cNvPr>
          <p:cNvSpPr/>
          <p:nvPr/>
        </p:nvSpPr>
        <p:spPr>
          <a:xfrm rot="5400000" flipV="1">
            <a:off x="7778970" y="674687"/>
            <a:ext cx="5086907" cy="3737533"/>
          </a:xfrm>
          <a:prstGeom prst="round1Rect">
            <a:avLst>
              <a:gd name="adj" fmla="val 11793"/>
            </a:avLst>
          </a:prstGeom>
          <a:solidFill>
            <a:srgbClr val="63666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5" name="Rounded Rectangle 128">
            <a:extLst>
              <a:ext uri="{FF2B5EF4-FFF2-40B4-BE49-F238E27FC236}">
                <a16:creationId xmlns:a16="http://schemas.microsoft.com/office/drawing/2014/main" id="{DE711FB8-0C83-EAAC-077D-E6E77C9F9F88}"/>
              </a:ext>
            </a:extLst>
          </p:cNvPr>
          <p:cNvSpPr/>
          <p:nvPr/>
        </p:nvSpPr>
        <p:spPr>
          <a:xfrm>
            <a:off x="809898" y="1523673"/>
            <a:ext cx="1119350" cy="758095"/>
          </a:xfrm>
          <a:prstGeom prst="roundRect">
            <a:avLst>
              <a:gd name="adj" fmla="val 469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10" tIns="35910" rIns="35910" bIns="3591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8" name="Rounded Rectangle 128">
            <a:extLst>
              <a:ext uri="{FF2B5EF4-FFF2-40B4-BE49-F238E27FC236}">
                <a16:creationId xmlns:a16="http://schemas.microsoft.com/office/drawing/2014/main" id="{55CB874C-33CC-85F4-4773-1B5570681E18}"/>
              </a:ext>
            </a:extLst>
          </p:cNvPr>
          <p:cNvSpPr/>
          <p:nvPr/>
        </p:nvSpPr>
        <p:spPr>
          <a:xfrm>
            <a:off x="2024587" y="1523673"/>
            <a:ext cx="1119350" cy="758095"/>
          </a:xfrm>
          <a:prstGeom prst="roundRect">
            <a:avLst>
              <a:gd name="adj" fmla="val 469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10" tIns="35910" rIns="35910" bIns="3591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11" name="Rounded Rectangle 128">
            <a:extLst>
              <a:ext uri="{FF2B5EF4-FFF2-40B4-BE49-F238E27FC236}">
                <a16:creationId xmlns:a16="http://schemas.microsoft.com/office/drawing/2014/main" id="{E3310F6B-07C2-2DC0-73B8-D87733CBFC30}"/>
              </a:ext>
            </a:extLst>
          </p:cNvPr>
          <p:cNvSpPr/>
          <p:nvPr/>
        </p:nvSpPr>
        <p:spPr>
          <a:xfrm>
            <a:off x="3237259" y="1523673"/>
            <a:ext cx="1119350" cy="758095"/>
          </a:xfrm>
          <a:prstGeom prst="roundRect">
            <a:avLst>
              <a:gd name="adj" fmla="val 469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10" tIns="35910" rIns="35910" bIns="3591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14" name="Rounded Rectangle 128">
            <a:extLst>
              <a:ext uri="{FF2B5EF4-FFF2-40B4-BE49-F238E27FC236}">
                <a16:creationId xmlns:a16="http://schemas.microsoft.com/office/drawing/2014/main" id="{E8D20130-C5EC-F5EB-D688-0DCDC7FE8D66}"/>
              </a:ext>
            </a:extLst>
          </p:cNvPr>
          <p:cNvSpPr/>
          <p:nvPr/>
        </p:nvSpPr>
        <p:spPr>
          <a:xfrm>
            <a:off x="4449932" y="1523673"/>
            <a:ext cx="1119350" cy="758095"/>
          </a:xfrm>
          <a:prstGeom prst="roundRect">
            <a:avLst>
              <a:gd name="adj" fmla="val 469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10" tIns="35910" rIns="35910" bIns="3591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17" name="Rounded Rectangle 128">
            <a:extLst>
              <a:ext uri="{FF2B5EF4-FFF2-40B4-BE49-F238E27FC236}">
                <a16:creationId xmlns:a16="http://schemas.microsoft.com/office/drawing/2014/main" id="{8FDFE2D1-2B4D-C501-0F7E-DC055211E770}"/>
              </a:ext>
            </a:extLst>
          </p:cNvPr>
          <p:cNvSpPr/>
          <p:nvPr/>
        </p:nvSpPr>
        <p:spPr>
          <a:xfrm>
            <a:off x="809898" y="2399320"/>
            <a:ext cx="1119350" cy="758095"/>
          </a:xfrm>
          <a:prstGeom prst="roundRect">
            <a:avLst>
              <a:gd name="adj" fmla="val 469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10" tIns="35910" rIns="35910" bIns="3591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20" name="Rounded Rectangle 128">
            <a:extLst>
              <a:ext uri="{FF2B5EF4-FFF2-40B4-BE49-F238E27FC236}">
                <a16:creationId xmlns:a16="http://schemas.microsoft.com/office/drawing/2014/main" id="{15E954F1-7C83-86AD-490F-904E72679420}"/>
              </a:ext>
            </a:extLst>
          </p:cNvPr>
          <p:cNvSpPr/>
          <p:nvPr/>
        </p:nvSpPr>
        <p:spPr>
          <a:xfrm>
            <a:off x="2024587" y="2399320"/>
            <a:ext cx="1119350" cy="758095"/>
          </a:xfrm>
          <a:prstGeom prst="roundRect">
            <a:avLst>
              <a:gd name="adj" fmla="val 469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10" tIns="35910" rIns="35910" bIns="3591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23" name="Rounded Rectangle 128">
            <a:extLst>
              <a:ext uri="{FF2B5EF4-FFF2-40B4-BE49-F238E27FC236}">
                <a16:creationId xmlns:a16="http://schemas.microsoft.com/office/drawing/2014/main" id="{BD150800-89BA-C2B8-5CF1-68F381190EDE}"/>
              </a:ext>
            </a:extLst>
          </p:cNvPr>
          <p:cNvSpPr/>
          <p:nvPr/>
        </p:nvSpPr>
        <p:spPr>
          <a:xfrm>
            <a:off x="3237259" y="2399320"/>
            <a:ext cx="1119350" cy="758095"/>
          </a:xfrm>
          <a:prstGeom prst="roundRect">
            <a:avLst>
              <a:gd name="adj" fmla="val 469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10" tIns="35910" rIns="35910" bIns="3591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27" name="Rounded Rectangle 128">
            <a:extLst>
              <a:ext uri="{FF2B5EF4-FFF2-40B4-BE49-F238E27FC236}">
                <a16:creationId xmlns:a16="http://schemas.microsoft.com/office/drawing/2014/main" id="{81E88BF7-CA14-3BEF-9553-20BD2B60C448}"/>
              </a:ext>
            </a:extLst>
          </p:cNvPr>
          <p:cNvSpPr/>
          <p:nvPr/>
        </p:nvSpPr>
        <p:spPr>
          <a:xfrm>
            <a:off x="4449932" y="2399320"/>
            <a:ext cx="1119350" cy="758095"/>
          </a:xfrm>
          <a:prstGeom prst="roundRect">
            <a:avLst>
              <a:gd name="adj" fmla="val 469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10" tIns="35910" rIns="35910" bIns="3591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30" name="Rounded Rectangle 128">
            <a:extLst>
              <a:ext uri="{FF2B5EF4-FFF2-40B4-BE49-F238E27FC236}">
                <a16:creationId xmlns:a16="http://schemas.microsoft.com/office/drawing/2014/main" id="{E217D6F8-1CC5-6B5D-D8A6-5FA99B7DF56F}"/>
              </a:ext>
            </a:extLst>
          </p:cNvPr>
          <p:cNvSpPr/>
          <p:nvPr/>
        </p:nvSpPr>
        <p:spPr>
          <a:xfrm>
            <a:off x="809898" y="3274966"/>
            <a:ext cx="1119350" cy="758095"/>
          </a:xfrm>
          <a:prstGeom prst="roundRect">
            <a:avLst>
              <a:gd name="adj" fmla="val 469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10" tIns="35910" rIns="35910" bIns="3591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38" name="Rounded Rectangle 128">
            <a:extLst>
              <a:ext uri="{FF2B5EF4-FFF2-40B4-BE49-F238E27FC236}">
                <a16:creationId xmlns:a16="http://schemas.microsoft.com/office/drawing/2014/main" id="{341E5A05-764A-67EF-7C21-F079AAEEAB71}"/>
              </a:ext>
            </a:extLst>
          </p:cNvPr>
          <p:cNvSpPr/>
          <p:nvPr/>
        </p:nvSpPr>
        <p:spPr>
          <a:xfrm>
            <a:off x="2024587" y="3274966"/>
            <a:ext cx="1119350" cy="758095"/>
          </a:xfrm>
          <a:prstGeom prst="roundRect">
            <a:avLst>
              <a:gd name="adj" fmla="val 469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10" tIns="35910" rIns="35910" bIns="3591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45" name="Rounded Rectangle 128">
            <a:extLst>
              <a:ext uri="{FF2B5EF4-FFF2-40B4-BE49-F238E27FC236}">
                <a16:creationId xmlns:a16="http://schemas.microsoft.com/office/drawing/2014/main" id="{8B22E11C-A411-1364-7785-463CA2993D73}"/>
              </a:ext>
            </a:extLst>
          </p:cNvPr>
          <p:cNvSpPr/>
          <p:nvPr/>
        </p:nvSpPr>
        <p:spPr>
          <a:xfrm>
            <a:off x="3237259" y="3274966"/>
            <a:ext cx="1119350" cy="758095"/>
          </a:xfrm>
          <a:prstGeom prst="roundRect">
            <a:avLst>
              <a:gd name="adj" fmla="val 469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10" tIns="35910" rIns="35910" bIns="3591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82E46964-3218-4AE7-4E34-C69C439E6D32}"/>
              </a:ext>
            </a:extLst>
          </p:cNvPr>
          <p:cNvSpPr/>
          <p:nvPr/>
        </p:nvSpPr>
        <p:spPr>
          <a:xfrm>
            <a:off x="4449932" y="3274966"/>
            <a:ext cx="1119350" cy="758095"/>
          </a:xfrm>
          <a:prstGeom prst="roundRect">
            <a:avLst>
              <a:gd name="adj" fmla="val 469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10" tIns="35910" rIns="35910" bIns="3591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51" name="Rounded Rectangle 128">
            <a:extLst>
              <a:ext uri="{FF2B5EF4-FFF2-40B4-BE49-F238E27FC236}">
                <a16:creationId xmlns:a16="http://schemas.microsoft.com/office/drawing/2014/main" id="{A138F0D8-0825-CE9F-9D58-DFA852DC25AD}"/>
              </a:ext>
            </a:extLst>
          </p:cNvPr>
          <p:cNvSpPr/>
          <p:nvPr/>
        </p:nvSpPr>
        <p:spPr>
          <a:xfrm>
            <a:off x="809898" y="4150613"/>
            <a:ext cx="1119350" cy="758095"/>
          </a:xfrm>
          <a:prstGeom prst="roundRect">
            <a:avLst>
              <a:gd name="adj" fmla="val 469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10" tIns="35910" rIns="35910" bIns="3591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58" name="Rounded Rectangle 128">
            <a:extLst>
              <a:ext uri="{FF2B5EF4-FFF2-40B4-BE49-F238E27FC236}">
                <a16:creationId xmlns:a16="http://schemas.microsoft.com/office/drawing/2014/main" id="{DA90EAEF-D775-E872-05A9-322F422C65F4}"/>
              </a:ext>
            </a:extLst>
          </p:cNvPr>
          <p:cNvSpPr/>
          <p:nvPr/>
        </p:nvSpPr>
        <p:spPr>
          <a:xfrm>
            <a:off x="2024587" y="4150613"/>
            <a:ext cx="1119350" cy="758095"/>
          </a:xfrm>
          <a:prstGeom prst="roundRect">
            <a:avLst>
              <a:gd name="adj" fmla="val 469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10" tIns="35910" rIns="35910" bIns="3591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61" name="Rounded Rectangle 128">
            <a:extLst>
              <a:ext uri="{FF2B5EF4-FFF2-40B4-BE49-F238E27FC236}">
                <a16:creationId xmlns:a16="http://schemas.microsoft.com/office/drawing/2014/main" id="{89E2D2DC-0645-D4A9-BADF-7811C16B3B5B}"/>
              </a:ext>
            </a:extLst>
          </p:cNvPr>
          <p:cNvSpPr/>
          <p:nvPr/>
        </p:nvSpPr>
        <p:spPr>
          <a:xfrm>
            <a:off x="3237259" y="4150613"/>
            <a:ext cx="1119350" cy="758095"/>
          </a:xfrm>
          <a:prstGeom prst="roundRect">
            <a:avLst>
              <a:gd name="adj" fmla="val 469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10" tIns="35910" rIns="35910" bIns="3591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65" name="Rounded Rectangle 64">
            <a:extLst>
              <a:ext uri="{FF2B5EF4-FFF2-40B4-BE49-F238E27FC236}">
                <a16:creationId xmlns:a16="http://schemas.microsoft.com/office/drawing/2014/main" id="{851B1D46-123D-21D3-9C2F-617B227A85EB}"/>
              </a:ext>
            </a:extLst>
          </p:cNvPr>
          <p:cNvSpPr/>
          <p:nvPr/>
        </p:nvSpPr>
        <p:spPr>
          <a:xfrm>
            <a:off x="4449932" y="4150613"/>
            <a:ext cx="1119350" cy="758095"/>
          </a:xfrm>
          <a:prstGeom prst="roundRect">
            <a:avLst>
              <a:gd name="adj" fmla="val 469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10" tIns="35910" rIns="35910" bIns="3591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79" name="Rounded Rectangle 128">
            <a:extLst>
              <a:ext uri="{FF2B5EF4-FFF2-40B4-BE49-F238E27FC236}">
                <a16:creationId xmlns:a16="http://schemas.microsoft.com/office/drawing/2014/main" id="{B2C6A16E-B322-AF92-7411-249234D8CBC9}"/>
              </a:ext>
            </a:extLst>
          </p:cNvPr>
          <p:cNvSpPr/>
          <p:nvPr/>
        </p:nvSpPr>
        <p:spPr>
          <a:xfrm>
            <a:off x="6879310" y="1523673"/>
            <a:ext cx="1119350" cy="758095"/>
          </a:xfrm>
          <a:prstGeom prst="roundRect">
            <a:avLst>
              <a:gd name="adj" fmla="val 469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10" tIns="35910" rIns="35910" bIns="3591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82" name="Rounded Rectangle 128">
            <a:extLst>
              <a:ext uri="{FF2B5EF4-FFF2-40B4-BE49-F238E27FC236}">
                <a16:creationId xmlns:a16="http://schemas.microsoft.com/office/drawing/2014/main" id="{17606024-E954-D105-ADDB-2219488B936C}"/>
              </a:ext>
            </a:extLst>
          </p:cNvPr>
          <p:cNvSpPr/>
          <p:nvPr/>
        </p:nvSpPr>
        <p:spPr>
          <a:xfrm>
            <a:off x="6879310" y="2399320"/>
            <a:ext cx="1119350" cy="758095"/>
          </a:xfrm>
          <a:prstGeom prst="roundRect">
            <a:avLst>
              <a:gd name="adj" fmla="val 469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10" tIns="35910" rIns="35910" bIns="3591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85" name="Rounded Rectangle 84">
            <a:extLst>
              <a:ext uri="{FF2B5EF4-FFF2-40B4-BE49-F238E27FC236}">
                <a16:creationId xmlns:a16="http://schemas.microsoft.com/office/drawing/2014/main" id="{55B3B40E-F508-BB04-0008-8CEA18B8440F}"/>
              </a:ext>
            </a:extLst>
          </p:cNvPr>
          <p:cNvSpPr/>
          <p:nvPr/>
        </p:nvSpPr>
        <p:spPr>
          <a:xfrm>
            <a:off x="6879310" y="3274966"/>
            <a:ext cx="1119350" cy="758095"/>
          </a:xfrm>
          <a:prstGeom prst="roundRect">
            <a:avLst>
              <a:gd name="adj" fmla="val 469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10" tIns="35910" rIns="35910" bIns="3591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88" name="Rounded Rectangle 128">
            <a:extLst>
              <a:ext uri="{FF2B5EF4-FFF2-40B4-BE49-F238E27FC236}">
                <a16:creationId xmlns:a16="http://schemas.microsoft.com/office/drawing/2014/main" id="{0695978F-9753-7574-2F45-A3C2C214A59E}"/>
              </a:ext>
            </a:extLst>
          </p:cNvPr>
          <p:cNvSpPr/>
          <p:nvPr/>
        </p:nvSpPr>
        <p:spPr>
          <a:xfrm>
            <a:off x="6879310" y="4150613"/>
            <a:ext cx="1119350" cy="758095"/>
          </a:xfrm>
          <a:prstGeom prst="roundRect">
            <a:avLst>
              <a:gd name="adj" fmla="val 469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10" tIns="35910" rIns="35910" bIns="3591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91" name="Rounded Rectangle 128">
            <a:extLst>
              <a:ext uri="{FF2B5EF4-FFF2-40B4-BE49-F238E27FC236}">
                <a16:creationId xmlns:a16="http://schemas.microsoft.com/office/drawing/2014/main" id="{CA6F6193-B507-1B93-3D82-E12499FDF692}"/>
              </a:ext>
            </a:extLst>
          </p:cNvPr>
          <p:cNvSpPr/>
          <p:nvPr/>
        </p:nvSpPr>
        <p:spPr>
          <a:xfrm>
            <a:off x="5666638" y="1523673"/>
            <a:ext cx="1119350" cy="758095"/>
          </a:xfrm>
          <a:prstGeom prst="roundRect">
            <a:avLst>
              <a:gd name="adj" fmla="val 469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10" tIns="35910" rIns="35910" bIns="3591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94" name="Rounded Rectangle 128">
            <a:extLst>
              <a:ext uri="{FF2B5EF4-FFF2-40B4-BE49-F238E27FC236}">
                <a16:creationId xmlns:a16="http://schemas.microsoft.com/office/drawing/2014/main" id="{BD97B4FA-13DB-E68E-5828-09A42E619161}"/>
              </a:ext>
            </a:extLst>
          </p:cNvPr>
          <p:cNvSpPr/>
          <p:nvPr/>
        </p:nvSpPr>
        <p:spPr>
          <a:xfrm>
            <a:off x="5666638" y="2399320"/>
            <a:ext cx="1119350" cy="758095"/>
          </a:xfrm>
          <a:prstGeom prst="roundRect">
            <a:avLst>
              <a:gd name="adj" fmla="val 469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10" tIns="35910" rIns="35910" bIns="3591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97" name="Rounded Rectangle 96">
            <a:extLst>
              <a:ext uri="{FF2B5EF4-FFF2-40B4-BE49-F238E27FC236}">
                <a16:creationId xmlns:a16="http://schemas.microsoft.com/office/drawing/2014/main" id="{02C3A39D-BD3D-B0A5-F603-911816DC6834}"/>
              </a:ext>
            </a:extLst>
          </p:cNvPr>
          <p:cNvSpPr/>
          <p:nvPr/>
        </p:nvSpPr>
        <p:spPr>
          <a:xfrm>
            <a:off x="5666638" y="3274966"/>
            <a:ext cx="1119350" cy="758095"/>
          </a:xfrm>
          <a:prstGeom prst="roundRect">
            <a:avLst>
              <a:gd name="adj" fmla="val 469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10" tIns="35910" rIns="35910" bIns="3591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100" name="Rounded Rectangle 99">
            <a:extLst>
              <a:ext uri="{FF2B5EF4-FFF2-40B4-BE49-F238E27FC236}">
                <a16:creationId xmlns:a16="http://schemas.microsoft.com/office/drawing/2014/main" id="{6FD8B742-85CD-14FE-3745-332D155DF637}"/>
              </a:ext>
            </a:extLst>
          </p:cNvPr>
          <p:cNvSpPr/>
          <p:nvPr/>
        </p:nvSpPr>
        <p:spPr>
          <a:xfrm>
            <a:off x="5666638" y="4150613"/>
            <a:ext cx="1119350" cy="758095"/>
          </a:xfrm>
          <a:prstGeom prst="roundRect">
            <a:avLst>
              <a:gd name="adj" fmla="val 469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10" tIns="35910" rIns="35910" bIns="3591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103" name="Rounded Rectangle 102">
            <a:extLst>
              <a:ext uri="{FF2B5EF4-FFF2-40B4-BE49-F238E27FC236}">
                <a16:creationId xmlns:a16="http://schemas.microsoft.com/office/drawing/2014/main" id="{642625C2-16C2-D0B6-D657-0769DD66FF5F}"/>
              </a:ext>
            </a:extLst>
          </p:cNvPr>
          <p:cNvSpPr/>
          <p:nvPr/>
        </p:nvSpPr>
        <p:spPr>
          <a:xfrm>
            <a:off x="809898" y="5026259"/>
            <a:ext cx="1119350" cy="758095"/>
          </a:xfrm>
          <a:prstGeom prst="roundRect">
            <a:avLst>
              <a:gd name="adj" fmla="val 469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10" tIns="35910" rIns="35910" bIns="3591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106" name="Rounded Rectangle 128">
            <a:extLst>
              <a:ext uri="{FF2B5EF4-FFF2-40B4-BE49-F238E27FC236}">
                <a16:creationId xmlns:a16="http://schemas.microsoft.com/office/drawing/2014/main" id="{C2B02F8C-6A5C-D819-4EFD-841DF09DCB2A}"/>
              </a:ext>
            </a:extLst>
          </p:cNvPr>
          <p:cNvSpPr/>
          <p:nvPr/>
        </p:nvSpPr>
        <p:spPr>
          <a:xfrm>
            <a:off x="4449932" y="5026259"/>
            <a:ext cx="1119350" cy="758095"/>
          </a:xfrm>
          <a:prstGeom prst="roundRect">
            <a:avLst>
              <a:gd name="adj" fmla="val 469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10" tIns="35910" rIns="35910" bIns="3591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109" name="Rounded Rectangle 128">
            <a:extLst>
              <a:ext uri="{FF2B5EF4-FFF2-40B4-BE49-F238E27FC236}">
                <a16:creationId xmlns:a16="http://schemas.microsoft.com/office/drawing/2014/main" id="{76506E63-CBB2-AA52-C82B-FD9C9C4B513D}"/>
              </a:ext>
            </a:extLst>
          </p:cNvPr>
          <p:cNvSpPr/>
          <p:nvPr/>
        </p:nvSpPr>
        <p:spPr>
          <a:xfrm>
            <a:off x="5666638" y="5026259"/>
            <a:ext cx="1119350" cy="758095"/>
          </a:xfrm>
          <a:prstGeom prst="roundRect">
            <a:avLst>
              <a:gd name="adj" fmla="val 469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10" tIns="35910" rIns="35910" bIns="3591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112" name="Rounded Rectangle 128">
            <a:extLst>
              <a:ext uri="{FF2B5EF4-FFF2-40B4-BE49-F238E27FC236}">
                <a16:creationId xmlns:a16="http://schemas.microsoft.com/office/drawing/2014/main" id="{1A33911C-75C2-1F27-A466-630FEA2861C9}"/>
              </a:ext>
            </a:extLst>
          </p:cNvPr>
          <p:cNvSpPr/>
          <p:nvPr/>
        </p:nvSpPr>
        <p:spPr>
          <a:xfrm>
            <a:off x="6879310" y="5026259"/>
            <a:ext cx="1119350" cy="758095"/>
          </a:xfrm>
          <a:prstGeom prst="roundRect">
            <a:avLst>
              <a:gd name="adj" fmla="val 469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10" tIns="35910" rIns="35910" bIns="3591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115" name="Rounded Rectangle 114">
            <a:extLst>
              <a:ext uri="{FF2B5EF4-FFF2-40B4-BE49-F238E27FC236}">
                <a16:creationId xmlns:a16="http://schemas.microsoft.com/office/drawing/2014/main" id="{30AFCAEF-190D-CC38-1AF1-0CD392E34EB1}"/>
              </a:ext>
            </a:extLst>
          </p:cNvPr>
          <p:cNvSpPr/>
          <p:nvPr/>
        </p:nvSpPr>
        <p:spPr>
          <a:xfrm>
            <a:off x="2024587" y="5026259"/>
            <a:ext cx="1119350" cy="758095"/>
          </a:xfrm>
          <a:prstGeom prst="roundRect">
            <a:avLst>
              <a:gd name="adj" fmla="val 469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10" tIns="35910" rIns="35910" bIns="3591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118" name="Rounded Rectangle 128">
            <a:extLst>
              <a:ext uri="{FF2B5EF4-FFF2-40B4-BE49-F238E27FC236}">
                <a16:creationId xmlns:a16="http://schemas.microsoft.com/office/drawing/2014/main" id="{7AE4BDD0-BEE7-BBA5-B768-6247D8AB8D3E}"/>
              </a:ext>
            </a:extLst>
          </p:cNvPr>
          <p:cNvSpPr/>
          <p:nvPr/>
        </p:nvSpPr>
        <p:spPr>
          <a:xfrm>
            <a:off x="3237259" y="5026259"/>
            <a:ext cx="1119350" cy="758095"/>
          </a:xfrm>
          <a:prstGeom prst="roundRect">
            <a:avLst>
              <a:gd name="adj" fmla="val 469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10" tIns="35910" rIns="35910" bIns="3591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121" name="Rounded Rectangle 128">
            <a:extLst>
              <a:ext uri="{FF2B5EF4-FFF2-40B4-BE49-F238E27FC236}">
                <a16:creationId xmlns:a16="http://schemas.microsoft.com/office/drawing/2014/main" id="{97CDA000-B5C1-8CE4-B96E-BE25214857A8}"/>
              </a:ext>
            </a:extLst>
          </p:cNvPr>
          <p:cNvSpPr/>
          <p:nvPr/>
        </p:nvSpPr>
        <p:spPr>
          <a:xfrm>
            <a:off x="8091982" y="1523673"/>
            <a:ext cx="1119350" cy="758095"/>
          </a:xfrm>
          <a:prstGeom prst="roundRect">
            <a:avLst>
              <a:gd name="adj" fmla="val 469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10" tIns="35910" rIns="35910" bIns="3591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124" name="Rounded Rectangle 128">
            <a:extLst>
              <a:ext uri="{FF2B5EF4-FFF2-40B4-BE49-F238E27FC236}">
                <a16:creationId xmlns:a16="http://schemas.microsoft.com/office/drawing/2014/main" id="{5A79BA26-F8C2-026D-BC3D-C65B21E5B92B}"/>
              </a:ext>
            </a:extLst>
          </p:cNvPr>
          <p:cNvSpPr/>
          <p:nvPr/>
        </p:nvSpPr>
        <p:spPr>
          <a:xfrm>
            <a:off x="8091982" y="2399320"/>
            <a:ext cx="1119350" cy="758095"/>
          </a:xfrm>
          <a:prstGeom prst="roundRect">
            <a:avLst>
              <a:gd name="adj" fmla="val 469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10" tIns="35910" rIns="35910" bIns="3591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127" name="Rounded Rectangle 128">
            <a:extLst>
              <a:ext uri="{FF2B5EF4-FFF2-40B4-BE49-F238E27FC236}">
                <a16:creationId xmlns:a16="http://schemas.microsoft.com/office/drawing/2014/main" id="{1AFE3DA0-D001-471D-D5A6-9929B8E48921}"/>
              </a:ext>
            </a:extLst>
          </p:cNvPr>
          <p:cNvSpPr/>
          <p:nvPr/>
        </p:nvSpPr>
        <p:spPr>
          <a:xfrm>
            <a:off x="8091982" y="3274966"/>
            <a:ext cx="1119350" cy="758095"/>
          </a:xfrm>
          <a:prstGeom prst="roundRect">
            <a:avLst>
              <a:gd name="adj" fmla="val 469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10" tIns="35910" rIns="35910" bIns="3591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6" name="Rounded Rectangle 144">
            <a:extLst>
              <a:ext uri="{FF2B5EF4-FFF2-40B4-BE49-F238E27FC236}">
                <a16:creationId xmlns:a16="http://schemas.microsoft.com/office/drawing/2014/main" id="{6904BEE9-9FC1-FCEB-E432-0C9C18079048}"/>
              </a:ext>
            </a:extLst>
          </p:cNvPr>
          <p:cNvSpPr/>
          <p:nvPr/>
        </p:nvSpPr>
        <p:spPr>
          <a:xfrm>
            <a:off x="809898" y="1918205"/>
            <a:ext cx="1119350" cy="363563"/>
          </a:xfrm>
          <a:prstGeom prst="roundRect">
            <a:avLst>
              <a:gd name="adj" fmla="val 98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72000" rtlCol="0" anchor="ctr">
            <a:noAutofit/>
          </a:bodyPr>
          <a:lstStyle/>
          <a:p>
            <a:pPr marL="0" marR="0" lvl="0" indent="0" algn="ctr" defTabSz="10071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Шубы</a:t>
            </a:r>
            <a:endParaRPr kumimoji="0" lang="en-RU" sz="700" b="1" i="0" u="none" strike="noStrike" kern="1200" cap="none" spc="0" normalizeH="0" baseline="0" noProof="0" dirty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4B8DA295-5328-1BC0-D1EA-2305A45C2C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1171573" y="1575333"/>
            <a:ext cx="396000" cy="396000"/>
          </a:xfrm>
          <a:prstGeom prst="rect">
            <a:avLst/>
          </a:prstGeom>
        </p:spPr>
      </p:pic>
      <p:sp>
        <p:nvSpPr>
          <p:cNvPr id="9" name="Rounded Rectangle 144">
            <a:extLst>
              <a:ext uri="{FF2B5EF4-FFF2-40B4-BE49-F238E27FC236}">
                <a16:creationId xmlns:a16="http://schemas.microsoft.com/office/drawing/2014/main" id="{9895C6C2-6272-CCDF-7E5E-6735121EE75E}"/>
              </a:ext>
            </a:extLst>
          </p:cNvPr>
          <p:cNvSpPr/>
          <p:nvPr/>
        </p:nvSpPr>
        <p:spPr>
          <a:xfrm>
            <a:off x="2024587" y="1918205"/>
            <a:ext cx="1119350" cy="363563"/>
          </a:xfrm>
          <a:prstGeom prst="roundRect">
            <a:avLst>
              <a:gd name="adj" fmla="val 98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72000" rtlCol="0" anchor="ctr">
            <a:noAutofit/>
          </a:bodyPr>
          <a:lstStyle/>
          <a:p>
            <a:pPr marL="0" marR="0" lvl="0" indent="0" algn="ctr" defTabSz="10071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Шины</a:t>
            </a:r>
            <a:endParaRPr kumimoji="0" lang="en-RU" sz="700" b="1" i="0" u="none" strike="noStrike" kern="1200" cap="none" spc="0" normalizeH="0" baseline="0" noProof="0" dirty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50EA8CC-43E1-147A-A0D2-A26B438FAC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>
          <a:xfrm>
            <a:off x="2386262" y="1575333"/>
            <a:ext cx="396000" cy="396000"/>
          </a:xfrm>
          <a:prstGeom prst="rect">
            <a:avLst/>
          </a:prstGeom>
        </p:spPr>
      </p:pic>
      <p:sp>
        <p:nvSpPr>
          <p:cNvPr id="12" name="Rounded Rectangle 144">
            <a:extLst>
              <a:ext uri="{FF2B5EF4-FFF2-40B4-BE49-F238E27FC236}">
                <a16:creationId xmlns:a16="http://schemas.microsoft.com/office/drawing/2014/main" id="{95AC923F-CDFA-94D2-B266-283E16579C94}"/>
              </a:ext>
            </a:extLst>
          </p:cNvPr>
          <p:cNvSpPr/>
          <p:nvPr/>
        </p:nvSpPr>
        <p:spPr>
          <a:xfrm>
            <a:off x="3237259" y="1918205"/>
            <a:ext cx="1119350" cy="363563"/>
          </a:xfrm>
          <a:prstGeom prst="roundRect">
            <a:avLst>
              <a:gd name="adj" fmla="val 98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72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Мед. Изделия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6188501B-E405-C815-41D3-C0665AADFA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>
          <a:xfrm>
            <a:off x="3598934" y="1575333"/>
            <a:ext cx="396000" cy="396000"/>
          </a:xfrm>
          <a:prstGeom prst="rect">
            <a:avLst/>
          </a:prstGeom>
        </p:spPr>
      </p:pic>
      <p:sp>
        <p:nvSpPr>
          <p:cNvPr id="15" name="Rounded Rectangle 144">
            <a:extLst>
              <a:ext uri="{FF2B5EF4-FFF2-40B4-BE49-F238E27FC236}">
                <a16:creationId xmlns:a16="http://schemas.microsoft.com/office/drawing/2014/main" id="{F5D77CF7-8E3F-D067-2AF6-63321A277AC6}"/>
              </a:ext>
            </a:extLst>
          </p:cNvPr>
          <p:cNvSpPr/>
          <p:nvPr/>
        </p:nvSpPr>
        <p:spPr>
          <a:xfrm>
            <a:off x="4449932" y="1918205"/>
            <a:ext cx="1119350" cy="363563"/>
          </a:xfrm>
          <a:prstGeom prst="roundRect">
            <a:avLst>
              <a:gd name="adj" fmla="val 98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72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Консервы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F8ED2E1B-71EB-5964-0B82-2C442E5C451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/>
        </p:blipFill>
        <p:spPr>
          <a:xfrm>
            <a:off x="4811607" y="1575333"/>
            <a:ext cx="396000" cy="396000"/>
          </a:xfrm>
          <a:prstGeom prst="rect">
            <a:avLst/>
          </a:prstGeom>
        </p:spPr>
      </p:pic>
      <p:sp>
        <p:nvSpPr>
          <p:cNvPr id="18" name="Rounded Rectangle 144">
            <a:extLst>
              <a:ext uri="{FF2B5EF4-FFF2-40B4-BE49-F238E27FC236}">
                <a16:creationId xmlns:a16="http://schemas.microsoft.com/office/drawing/2014/main" id="{4C285806-70C9-BBC5-AD76-906DFC4F7CC5}"/>
              </a:ext>
            </a:extLst>
          </p:cNvPr>
          <p:cNvSpPr/>
          <p:nvPr/>
        </p:nvSpPr>
        <p:spPr>
          <a:xfrm>
            <a:off x="809898" y="2793852"/>
            <a:ext cx="1119350" cy="363563"/>
          </a:xfrm>
          <a:prstGeom prst="roundRect">
            <a:avLst>
              <a:gd name="adj" fmla="val 98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72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Табак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0797D956-08CF-950C-A288-47D04173F9E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/>
        </p:blipFill>
        <p:spPr>
          <a:xfrm>
            <a:off x="1171573" y="2450980"/>
            <a:ext cx="396000" cy="396000"/>
          </a:xfrm>
          <a:prstGeom prst="rect">
            <a:avLst/>
          </a:prstGeom>
        </p:spPr>
      </p:pic>
      <p:sp>
        <p:nvSpPr>
          <p:cNvPr id="21" name="Rounded Rectangle 144">
            <a:extLst>
              <a:ext uri="{FF2B5EF4-FFF2-40B4-BE49-F238E27FC236}">
                <a16:creationId xmlns:a16="http://schemas.microsoft.com/office/drawing/2014/main" id="{B6241760-DE7E-3F38-4656-BAA7919B0D01}"/>
              </a:ext>
            </a:extLst>
          </p:cNvPr>
          <p:cNvSpPr/>
          <p:nvPr/>
        </p:nvSpPr>
        <p:spPr>
          <a:xfrm>
            <a:off x="2024587" y="2793852"/>
            <a:ext cx="1119350" cy="363563"/>
          </a:xfrm>
          <a:prstGeom prst="roundRect">
            <a:avLst>
              <a:gd name="adj" fmla="val 98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72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Легпром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3562AE4B-94F7-C2FE-A326-EB8A1573E26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/>
        </p:blipFill>
        <p:spPr>
          <a:xfrm>
            <a:off x="2386262" y="2450980"/>
            <a:ext cx="396000" cy="396000"/>
          </a:xfrm>
          <a:prstGeom prst="rect">
            <a:avLst/>
          </a:prstGeom>
        </p:spPr>
      </p:pic>
      <p:sp>
        <p:nvSpPr>
          <p:cNvPr id="25" name="Rounded Rectangle 144">
            <a:extLst>
              <a:ext uri="{FF2B5EF4-FFF2-40B4-BE49-F238E27FC236}">
                <a16:creationId xmlns:a16="http://schemas.microsoft.com/office/drawing/2014/main" id="{B018E229-B2D9-2581-387E-5D1AC3D988BA}"/>
              </a:ext>
            </a:extLst>
          </p:cNvPr>
          <p:cNvSpPr/>
          <p:nvPr/>
        </p:nvSpPr>
        <p:spPr>
          <a:xfrm>
            <a:off x="3237259" y="2793852"/>
            <a:ext cx="1119350" cy="363563"/>
          </a:xfrm>
          <a:prstGeom prst="roundRect">
            <a:avLst>
              <a:gd name="adj" fmla="val 98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72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Кресла-коляски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B320F28F-782A-4D3E-AD27-B65FD55651A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/>
        </p:blipFill>
        <p:spPr>
          <a:xfrm>
            <a:off x="3598934" y="2450980"/>
            <a:ext cx="396000" cy="396000"/>
          </a:xfrm>
          <a:prstGeom prst="rect">
            <a:avLst/>
          </a:prstGeom>
        </p:spPr>
      </p:pic>
      <p:sp>
        <p:nvSpPr>
          <p:cNvPr id="28" name="Rounded Rectangle 144">
            <a:extLst>
              <a:ext uri="{FF2B5EF4-FFF2-40B4-BE49-F238E27FC236}">
                <a16:creationId xmlns:a16="http://schemas.microsoft.com/office/drawing/2014/main" id="{BE404029-1973-CFD7-2861-E80BC17A7DE5}"/>
              </a:ext>
            </a:extLst>
          </p:cNvPr>
          <p:cNvSpPr/>
          <p:nvPr/>
        </p:nvSpPr>
        <p:spPr>
          <a:xfrm>
            <a:off x="4449932" y="2793852"/>
            <a:ext cx="1119350" cy="363563"/>
          </a:xfrm>
          <a:prstGeom prst="roundRect">
            <a:avLst>
              <a:gd name="adj" fmla="val 98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72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Велосипеды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pic>
        <p:nvPicPr>
          <p:cNvPr id="29" name="Graphic 28">
            <a:extLst>
              <a:ext uri="{FF2B5EF4-FFF2-40B4-BE49-F238E27FC236}">
                <a16:creationId xmlns:a16="http://schemas.microsoft.com/office/drawing/2014/main" id="{787C9E9C-9BAF-D8DC-AECC-E5D0AA92DE9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/>
        </p:blipFill>
        <p:spPr>
          <a:xfrm>
            <a:off x="4811607" y="2450980"/>
            <a:ext cx="396000" cy="396000"/>
          </a:xfrm>
          <a:prstGeom prst="rect">
            <a:avLst/>
          </a:prstGeom>
        </p:spPr>
      </p:pic>
      <p:sp>
        <p:nvSpPr>
          <p:cNvPr id="31" name="Rounded Rectangle 144">
            <a:extLst>
              <a:ext uri="{FF2B5EF4-FFF2-40B4-BE49-F238E27FC236}">
                <a16:creationId xmlns:a16="http://schemas.microsoft.com/office/drawing/2014/main" id="{8A906A04-BECA-569F-33E2-6CD33CB917C7}"/>
              </a:ext>
            </a:extLst>
          </p:cNvPr>
          <p:cNvSpPr/>
          <p:nvPr/>
        </p:nvSpPr>
        <p:spPr>
          <a:xfrm>
            <a:off x="809898" y="3669498"/>
            <a:ext cx="1119350" cy="363563"/>
          </a:xfrm>
          <a:prstGeom prst="roundRect">
            <a:avLst>
              <a:gd name="adj" fmla="val 98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72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Лекарства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4765CF74-4FDD-1DAB-DCB2-5D7B50809F5C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/>
        </p:blipFill>
        <p:spPr>
          <a:xfrm>
            <a:off x="1171573" y="3326627"/>
            <a:ext cx="396000" cy="396000"/>
          </a:xfrm>
          <a:prstGeom prst="rect">
            <a:avLst/>
          </a:prstGeom>
        </p:spPr>
      </p:pic>
      <p:sp>
        <p:nvSpPr>
          <p:cNvPr id="39" name="Rounded Rectangle 144">
            <a:extLst>
              <a:ext uri="{FF2B5EF4-FFF2-40B4-BE49-F238E27FC236}">
                <a16:creationId xmlns:a16="http://schemas.microsoft.com/office/drawing/2014/main" id="{F2EEA3F5-E988-E574-3218-80E25C9CBD8B}"/>
              </a:ext>
            </a:extLst>
          </p:cNvPr>
          <p:cNvSpPr/>
          <p:nvPr/>
        </p:nvSpPr>
        <p:spPr>
          <a:xfrm>
            <a:off x="2024587" y="3669498"/>
            <a:ext cx="1119350" cy="363563"/>
          </a:xfrm>
          <a:prstGeom prst="roundRect">
            <a:avLst>
              <a:gd name="adj" fmla="val 98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72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Молоко</a:t>
            </a:r>
            <a:r>
              <a:rPr kumimoji="0" lang="x-none" sz="700" b="1" i="0" u="none" strike="noStrike" kern="1200" cap="none" spc="0" normalizeH="0" baseline="0" noProof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pic>
        <p:nvPicPr>
          <p:cNvPr id="44" name="Graphic 43">
            <a:extLst>
              <a:ext uri="{FF2B5EF4-FFF2-40B4-BE49-F238E27FC236}">
                <a16:creationId xmlns:a16="http://schemas.microsoft.com/office/drawing/2014/main" id="{EC5D8BE2-D83F-005F-93A5-E065EADC783E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/>
        </p:blipFill>
        <p:spPr>
          <a:xfrm>
            <a:off x="2386262" y="3326627"/>
            <a:ext cx="396000" cy="396000"/>
          </a:xfrm>
          <a:prstGeom prst="rect">
            <a:avLst/>
          </a:prstGeom>
        </p:spPr>
      </p:pic>
      <p:sp>
        <p:nvSpPr>
          <p:cNvPr id="46" name="Rounded Rectangle 144">
            <a:extLst>
              <a:ext uri="{FF2B5EF4-FFF2-40B4-BE49-F238E27FC236}">
                <a16:creationId xmlns:a16="http://schemas.microsoft.com/office/drawing/2014/main" id="{615E22B9-B80A-E948-7C5A-6C122D63F3EF}"/>
              </a:ext>
            </a:extLst>
          </p:cNvPr>
          <p:cNvSpPr/>
          <p:nvPr/>
        </p:nvSpPr>
        <p:spPr>
          <a:xfrm>
            <a:off x="3237259" y="3669498"/>
            <a:ext cx="1119350" cy="363563"/>
          </a:xfrm>
          <a:prstGeom prst="roundRect">
            <a:avLst>
              <a:gd name="adj" fmla="val 98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72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Бады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61C2A693-EE07-4B3B-AA2D-A2403B83C3F5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/>
        </p:blipFill>
        <p:spPr>
          <a:xfrm>
            <a:off x="3598934" y="3326627"/>
            <a:ext cx="396000" cy="396000"/>
          </a:xfrm>
          <a:prstGeom prst="rect">
            <a:avLst/>
          </a:prstGeom>
        </p:spPr>
      </p:pic>
      <p:sp>
        <p:nvSpPr>
          <p:cNvPr id="49" name="Rounded Rectangle 144">
            <a:extLst>
              <a:ext uri="{FF2B5EF4-FFF2-40B4-BE49-F238E27FC236}">
                <a16:creationId xmlns:a16="http://schemas.microsoft.com/office/drawing/2014/main" id="{7A6E64AD-96F7-1131-C00B-902BD617ED6B}"/>
              </a:ext>
            </a:extLst>
          </p:cNvPr>
          <p:cNvSpPr/>
          <p:nvPr/>
        </p:nvSpPr>
        <p:spPr>
          <a:xfrm>
            <a:off x="4449932" y="3669498"/>
            <a:ext cx="1119350" cy="363563"/>
          </a:xfrm>
          <a:prstGeom prst="roundRect">
            <a:avLst>
              <a:gd name="adj" fmla="val 98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72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Корма для животных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pic>
        <p:nvPicPr>
          <p:cNvPr id="50" name="Graphic 49">
            <a:extLst>
              <a:ext uri="{FF2B5EF4-FFF2-40B4-BE49-F238E27FC236}">
                <a16:creationId xmlns:a16="http://schemas.microsoft.com/office/drawing/2014/main" id="{10515B2A-A3FC-CD39-9703-660E31F4A220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/>
        </p:blipFill>
        <p:spPr>
          <a:xfrm>
            <a:off x="4811607" y="3326627"/>
            <a:ext cx="396000" cy="396000"/>
          </a:xfrm>
          <a:prstGeom prst="rect">
            <a:avLst/>
          </a:prstGeom>
        </p:spPr>
      </p:pic>
      <p:sp>
        <p:nvSpPr>
          <p:cNvPr id="54" name="Rounded Rectangle 144">
            <a:extLst>
              <a:ext uri="{FF2B5EF4-FFF2-40B4-BE49-F238E27FC236}">
                <a16:creationId xmlns:a16="http://schemas.microsoft.com/office/drawing/2014/main" id="{6DC9E2ED-7CF0-7BAA-266A-D96A9F4F4894}"/>
              </a:ext>
            </a:extLst>
          </p:cNvPr>
          <p:cNvSpPr/>
          <p:nvPr/>
        </p:nvSpPr>
        <p:spPr>
          <a:xfrm>
            <a:off x="809898" y="4545145"/>
            <a:ext cx="1119350" cy="363563"/>
          </a:xfrm>
          <a:prstGeom prst="roundRect">
            <a:avLst>
              <a:gd name="adj" fmla="val 98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72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Обувь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pic>
        <p:nvPicPr>
          <p:cNvPr id="56" name="Graphic 55">
            <a:extLst>
              <a:ext uri="{FF2B5EF4-FFF2-40B4-BE49-F238E27FC236}">
                <a16:creationId xmlns:a16="http://schemas.microsoft.com/office/drawing/2014/main" id="{B151D9C9-E9FD-43EB-BBB3-6D1B0F555714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/>
        </p:blipFill>
        <p:spPr>
          <a:xfrm>
            <a:off x="1171573" y="4202273"/>
            <a:ext cx="396000" cy="396000"/>
          </a:xfrm>
          <a:prstGeom prst="rect">
            <a:avLst/>
          </a:prstGeom>
        </p:spPr>
      </p:pic>
      <p:sp>
        <p:nvSpPr>
          <p:cNvPr id="59" name="Rounded Rectangle 144">
            <a:extLst>
              <a:ext uri="{FF2B5EF4-FFF2-40B4-BE49-F238E27FC236}">
                <a16:creationId xmlns:a16="http://schemas.microsoft.com/office/drawing/2014/main" id="{B7BE6255-F702-07C6-6FDC-186603AF7EFE}"/>
              </a:ext>
            </a:extLst>
          </p:cNvPr>
          <p:cNvSpPr/>
          <p:nvPr/>
        </p:nvSpPr>
        <p:spPr>
          <a:xfrm>
            <a:off x="2024587" y="4545145"/>
            <a:ext cx="1119350" cy="363563"/>
          </a:xfrm>
          <a:prstGeom prst="roundRect">
            <a:avLst>
              <a:gd name="adj" fmla="val 98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72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Вода и детская вода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pic>
        <p:nvPicPr>
          <p:cNvPr id="60" name="Graphic 59">
            <a:extLst>
              <a:ext uri="{FF2B5EF4-FFF2-40B4-BE49-F238E27FC236}">
                <a16:creationId xmlns:a16="http://schemas.microsoft.com/office/drawing/2014/main" id="{B05B651F-2DD9-ACDC-D58B-B95C4156D3AC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/>
        </p:blipFill>
        <p:spPr>
          <a:xfrm>
            <a:off x="2386262" y="4202273"/>
            <a:ext cx="396000" cy="396000"/>
          </a:xfrm>
          <a:prstGeom prst="rect">
            <a:avLst/>
          </a:prstGeom>
        </p:spPr>
      </p:pic>
      <p:sp>
        <p:nvSpPr>
          <p:cNvPr id="62" name="Rounded Rectangle 144">
            <a:extLst>
              <a:ext uri="{FF2B5EF4-FFF2-40B4-BE49-F238E27FC236}">
                <a16:creationId xmlns:a16="http://schemas.microsoft.com/office/drawing/2014/main" id="{F0150D33-4885-E9C8-A242-D7CFE0B28CE8}"/>
              </a:ext>
            </a:extLst>
          </p:cNvPr>
          <p:cNvSpPr/>
          <p:nvPr/>
        </p:nvSpPr>
        <p:spPr>
          <a:xfrm>
            <a:off x="3237259" y="4545145"/>
            <a:ext cx="1119350" cy="363563"/>
          </a:xfrm>
          <a:prstGeom prst="roundRect">
            <a:avLst>
              <a:gd name="adj" fmla="val 98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72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Антисептики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pic>
        <p:nvPicPr>
          <p:cNvPr id="63" name="Graphic 62">
            <a:extLst>
              <a:ext uri="{FF2B5EF4-FFF2-40B4-BE49-F238E27FC236}">
                <a16:creationId xmlns:a16="http://schemas.microsoft.com/office/drawing/2014/main" id="{D9C6F2F2-01AC-A781-75BE-F63194B2FBAF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/>
        </p:blipFill>
        <p:spPr>
          <a:xfrm>
            <a:off x="3598934" y="4202273"/>
            <a:ext cx="396000" cy="396000"/>
          </a:xfrm>
          <a:prstGeom prst="rect">
            <a:avLst/>
          </a:prstGeom>
        </p:spPr>
      </p:pic>
      <p:sp>
        <p:nvSpPr>
          <p:cNvPr id="69" name="Rounded Rectangle 144">
            <a:extLst>
              <a:ext uri="{FF2B5EF4-FFF2-40B4-BE49-F238E27FC236}">
                <a16:creationId xmlns:a16="http://schemas.microsoft.com/office/drawing/2014/main" id="{13C458B7-FCBF-F140-436F-06199E12FE8B}"/>
              </a:ext>
            </a:extLst>
          </p:cNvPr>
          <p:cNvSpPr/>
          <p:nvPr/>
        </p:nvSpPr>
        <p:spPr>
          <a:xfrm>
            <a:off x="4449932" y="4545145"/>
            <a:ext cx="1119350" cy="363563"/>
          </a:xfrm>
          <a:prstGeom prst="roundRect">
            <a:avLst>
              <a:gd name="adj" fmla="val 98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72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Масла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pic>
        <p:nvPicPr>
          <p:cNvPr id="74" name="Graphic 73">
            <a:extLst>
              <a:ext uri="{FF2B5EF4-FFF2-40B4-BE49-F238E27FC236}">
                <a16:creationId xmlns:a16="http://schemas.microsoft.com/office/drawing/2014/main" id="{1E7B96D5-99BE-7510-CBC1-324F1E5DA2FF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/>
        </p:blipFill>
        <p:spPr>
          <a:xfrm>
            <a:off x="4811607" y="4202273"/>
            <a:ext cx="396000" cy="396000"/>
          </a:xfrm>
          <a:prstGeom prst="rect">
            <a:avLst/>
          </a:prstGeom>
        </p:spPr>
      </p:pic>
      <p:sp>
        <p:nvSpPr>
          <p:cNvPr id="80" name="Rounded Rectangle 144">
            <a:extLst>
              <a:ext uri="{FF2B5EF4-FFF2-40B4-BE49-F238E27FC236}">
                <a16:creationId xmlns:a16="http://schemas.microsoft.com/office/drawing/2014/main" id="{2646E72D-16BA-D0B9-AEA8-5E9E5013D8EE}"/>
              </a:ext>
            </a:extLst>
          </p:cNvPr>
          <p:cNvSpPr/>
          <p:nvPr/>
        </p:nvSpPr>
        <p:spPr>
          <a:xfrm>
            <a:off x="6879310" y="1918205"/>
            <a:ext cx="1119350" cy="363563"/>
          </a:xfrm>
          <a:prstGeom prst="roundRect">
            <a:avLst>
              <a:gd name="adj" fmla="val 98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72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Пиво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pic>
        <p:nvPicPr>
          <p:cNvPr id="81" name="Graphic 80">
            <a:extLst>
              <a:ext uri="{FF2B5EF4-FFF2-40B4-BE49-F238E27FC236}">
                <a16:creationId xmlns:a16="http://schemas.microsoft.com/office/drawing/2014/main" id="{96A47668-BC9D-9726-67BF-21871ABCFD67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/>
        </p:blipFill>
        <p:spPr>
          <a:xfrm>
            <a:off x="7240985" y="1575333"/>
            <a:ext cx="396000" cy="396000"/>
          </a:xfrm>
          <a:prstGeom prst="rect">
            <a:avLst/>
          </a:prstGeom>
        </p:spPr>
      </p:pic>
      <p:sp>
        <p:nvSpPr>
          <p:cNvPr id="83" name="Rounded Rectangle 144">
            <a:extLst>
              <a:ext uri="{FF2B5EF4-FFF2-40B4-BE49-F238E27FC236}">
                <a16:creationId xmlns:a16="http://schemas.microsoft.com/office/drawing/2014/main" id="{2E6CA7FC-84FC-D955-A674-319AA8E9AEEB}"/>
              </a:ext>
            </a:extLst>
          </p:cNvPr>
          <p:cNvSpPr/>
          <p:nvPr/>
        </p:nvSpPr>
        <p:spPr>
          <a:xfrm>
            <a:off x="6879310" y="2793852"/>
            <a:ext cx="1119350" cy="363563"/>
          </a:xfrm>
          <a:prstGeom prst="roundRect">
            <a:avLst>
              <a:gd name="adj" fmla="val 98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72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 err="1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Безалко</a:t>
            </a: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 пиво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pic>
        <p:nvPicPr>
          <p:cNvPr id="84" name="Graphic 83">
            <a:extLst>
              <a:ext uri="{FF2B5EF4-FFF2-40B4-BE49-F238E27FC236}">
                <a16:creationId xmlns:a16="http://schemas.microsoft.com/office/drawing/2014/main" id="{4B73C2CE-C2E0-26A3-A4D4-E9FC82841195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/>
        </p:blipFill>
        <p:spPr>
          <a:xfrm>
            <a:off x="7240985" y="2450980"/>
            <a:ext cx="396000" cy="396000"/>
          </a:xfrm>
          <a:prstGeom prst="rect">
            <a:avLst/>
          </a:prstGeom>
        </p:spPr>
      </p:pic>
      <p:sp>
        <p:nvSpPr>
          <p:cNvPr id="86" name="Rounded Rectangle 144">
            <a:extLst>
              <a:ext uri="{FF2B5EF4-FFF2-40B4-BE49-F238E27FC236}">
                <a16:creationId xmlns:a16="http://schemas.microsoft.com/office/drawing/2014/main" id="{3E0CC462-2383-0E9A-22B9-1943AB06B163}"/>
              </a:ext>
            </a:extLst>
          </p:cNvPr>
          <p:cNvSpPr/>
          <p:nvPr/>
        </p:nvSpPr>
        <p:spPr>
          <a:xfrm>
            <a:off x="6879310" y="3669498"/>
            <a:ext cx="1119350" cy="363563"/>
          </a:xfrm>
          <a:prstGeom prst="roundRect">
            <a:avLst>
              <a:gd name="adj" fmla="val 98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72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 err="1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Ветпрепараты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pic>
        <p:nvPicPr>
          <p:cNvPr id="87" name="Graphic 86">
            <a:extLst>
              <a:ext uri="{FF2B5EF4-FFF2-40B4-BE49-F238E27FC236}">
                <a16:creationId xmlns:a16="http://schemas.microsoft.com/office/drawing/2014/main" id="{AF0235D8-45EE-80D4-CC17-322104027812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/>
        </p:blipFill>
        <p:spPr>
          <a:xfrm>
            <a:off x="7240985" y="3326627"/>
            <a:ext cx="396000" cy="396000"/>
          </a:xfrm>
          <a:prstGeom prst="rect">
            <a:avLst/>
          </a:prstGeom>
        </p:spPr>
      </p:pic>
      <p:sp>
        <p:nvSpPr>
          <p:cNvPr id="89" name="Rounded Rectangle 144">
            <a:extLst>
              <a:ext uri="{FF2B5EF4-FFF2-40B4-BE49-F238E27FC236}">
                <a16:creationId xmlns:a16="http://schemas.microsoft.com/office/drawing/2014/main" id="{3B1F71CE-F9F6-ADDA-2CDB-5D2A4113F912}"/>
              </a:ext>
            </a:extLst>
          </p:cNvPr>
          <p:cNvSpPr/>
          <p:nvPr/>
        </p:nvSpPr>
        <p:spPr>
          <a:xfrm>
            <a:off x="6879310" y="4545145"/>
            <a:ext cx="1119350" cy="363563"/>
          </a:xfrm>
          <a:prstGeom prst="roundRect">
            <a:avLst>
              <a:gd name="adj" fmla="val 98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72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Сладкая вода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pic>
        <p:nvPicPr>
          <p:cNvPr id="90" name="Graphic 89">
            <a:extLst>
              <a:ext uri="{FF2B5EF4-FFF2-40B4-BE49-F238E27FC236}">
                <a16:creationId xmlns:a16="http://schemas.microsoft.com/office/drawing/2014/main" id="{75516627-C5FD-1792-1301-162180D1F212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/>
        </p:blipFill>
        <p:spPr>
          <a:xfrm>
            <a:off x="7240985" y="4202273"/>
            <a:ext cx="396000" cy="396000"/>
          </a:xfrm>
          <a:prstGeom prst="rect">
            <a:avLst/>
          </a:prstGeom>
        </p:spPr>
      </p:pic>
      <p:sp>
        <p:nvSpPr>
          <p:cNvPr id="92" name="Rounded Rectangle 144">
            <a:extLst>
              <a:ext uri="{FF2B5EF4-FFF2-40B4-BE49-F238E27FC236}">
                <a16:creationId xmlns:a16="http://schemas.microsoft.com/office/drawing/2014/main" id="{1E0287FA-C4A3-BE2F-7019-0732F36A4C3B}"/>
              </a:ext>
            </a:extLst>
          </p:cNvPr>
          <p:cNvSpPr/>
          <p:nvPr/>
        </p:nvSpPr>
        <p:spPr>
          <a:xfrm>
            <a:off x="5666638" y="1918205"/>
            <a:ext cx="1119350" cy="363563"/>
          </a:xfrm>
          <a:prstGeom prst="roundRect">
            <a:avLst>
              <a:gd name="adj" fmla="val 98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72000" rtlCol="0" anchor="ctr">
            <a:noAutofit/>
          </a:bodyPr>
          <a:lstStyle/>
          <a:p>
            <a:pPr marL="0" marR="0" lvl="0" indent="0" algn="ctr" defTabSz="11099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Косметика</a:t>
            </a:r>
            <a:endParaRPr kumimoji="0" lang="en-US" sz="700" b="1" i="0" u="none" strike="noStrike" kern="1200" cap="none" spc="0" normalizeH="0" baseline="0" noProof="0" dirty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ctr" defTabSz="11099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 быт. химия</a:t>
            </a:r>
            <a:endParaRPr kumimoji="0" lang="en-RU" sz="700" b="1" i="0" u="none" strike="noStrike" kern="1200" cap="none" spc="0" normalizeH="0" baseline="0" noProof="0" dirty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93" name="Graphic 92">
            <a:extLst>
              <a:ext uri="{FF2B5EF4-FFF2-40B4-BE49-F238E27FC236}">
                <a16:creationId xmlns:a16="http://schemas.microsoft.com/office/drawing/2014/main" id="{E6EA6409-E1D4-384F-DF28-1BB31A89AF00}"/>
              </a:ext>
            </a:extLst>
          </p:cNvPr>
          <p:cNvPicPr>
            <a:picLocks noChangeAspect="1"/>
          </p:cNvPicPr>
          <p:nvPr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/>
        </p:blipFill>
        <p:spPr>
          <a:xfrm>
            <a:off x="6028313" y="1575333"/>
            <a:ext cx="396000" cy="396000"/>
          </a:xfrm>
          <a:prstGeom prst="rect">
            <a:avLst/>
          </a:prstGeom>
        </p:spPr>
      </p:pic>
      <p:sp>
        <p:nvSpPr>
          <p:cNvPr id="95" name="Rounded Rectangle 144">
            <a:extLst>
              <a:ext uri="{FF2B5EF4-FFF2-40B4-BE49-F238E27FC236}">
                <a16:creationId xmlns:a16="http://schemas.microsoft.com/office/drawing/2014/main" id="{3155207E-BBD1-953D-A6C0-A717957A0ADF}"/>
              </a:ext>
            </a:extLst>
          </p:cNvPr>
          <p:cNvSpPr/>
          <p:nvPr/>
        </p:nvSpPr>
        <p:spPr>
          <a:xfrm>
            <a:off x="5666638" y="2793852"/>
            <a:ext cx="1119350" cy="363563"/>
          </a:xfrm>
          <a:prstGeom prst="roundRect">
            <a:avLst>
              <a:gd name="adj" fmla="val 98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72000" rtlCol="0" anchor="ctr">
            <a:noAutofit/>
          </a:bodyPr>
          <a:lstStyle/>
          <a:p>
            <a:pPr marL="0" marR="0" lvl="0" indent="0" algn="ctr" defTabSz="11099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Бакалея</a:t>
            </a:r>
            <a:endParaRPr kumimoji="0" lang="en-RU" sz="700" b="1" i="0" u="none" strike="noStrike" kern="1200" cap="none" spc="0" normalizeH="0" baseline="0" noProof="0" dirty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96" name="Graphic 95">
            <a:extLst>
              <a:ext uri="{FF2B5EF4-FFF2-40B4-BE49-F238E27FC236}">
                <a16:creationId xmlns:a16="http://schemas.microsoft.com/office/drawing/2014/main" id="{C3A2A019-625F-2218-1F66-E4CC3B212E5D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96DAC541-7B7A-43D3-8B79-37D633B846F1}">
                <asvg:svgBlip xmlns:asvg="http://schemas.microsoft.com/office/drawing/2016/SVG/main" r:embed="rId46"/>
              </a:ext>
            </a:extLst>
          </a:blip>
          <a:stretch/>
        </p:blipFill>
        <p:spPr>
          <a:xfrm>
            <a:off x="6028313" y="2450980"/>
            <a:ext cx="396000" cy="396000"/>
          </a:xfrm>
          <a:prstGeom prst="rect">
            <a:avLst/>
          </a:prstGeom>
        </p:spPr>
      </p:pic>
      <p:sp>
        <p:nvSpPr>
          <p:cNvPr id="98" name="Rounded Rectangle 144">
            <a:extLst>
              <a:ext uri="{FF2B5EF4-FFF2-40B4-BE49-F238E27FC236}">
                <a16:creationId xmlns:a16="http://schemas.microsoft.com/office/drawing/2014/main" id="{29978809-B6B7-5D24-E9D5-0415C3B82F60}"/>
              </a:ext>
            </a:extLst>
          </p:cNvPr>
          <p:cNvSpPr/>
          <p:nvPr/>
        </p:nvSpPr>
        <p:spPr>
          <a:xfrm>
            <a:off x="5666638" y="3669498"/>
            <a:ext cx="1119350" cy="363563"/>
          </a:xfrm>
          <a:prstGeom prst="roundRect">
            <a:avLst>
              <a:gd name="adj" fmla="val 98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72000" rtlCol="0" anchor="ctr">
            <a:noAutofit/>
          </a:bodyPr>
          <a:lstStyle/>
          <a:p>
            <a:pPr marL="0" marR="0" lvl="0" indent="0" algn="ctr" defTabSz="11099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Моторные</a:t>
            </a:r>
            <a:b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масла</a:t>
            </a:r>
            <a:endParaRPr kumimoji="0" lang="en-RU" sz="700" b="1" i="0" u="none" strike="noStrike" kern="1200" cap="none" spc="0" normalizeH="0" baseline="0" noProof="0" dirty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99" name="Graphic 98">
            <a:extLst>
              <a:ext uri="{FF2B5EF4-FFF2-40B4-BE49-F238E27FC236}">
                <a16:creationId xmlns:a16="http://schemas.microsoft.com/office/drawing/2014/main" id="{AA7A5E9B-6F83-986E-AEB1-393269322045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96DAC541-7B7A-43D3-8B79-37D633B846F1}">
                <asvg:svgBlip xmlns:asvg="http://schemas.microsoft.com/office/drawing/2016/SVG/main" r:embed="rId48"/>
              </a:ext>
            </a:extLst>
          </a:blip>
          <a:stretch/>
        </p:blipFill>
        <p:spPr>
          <a:xfrm>
            <a:off x="6028313" y="3326627"/>
            <a:ext cx="396000" cy="396000"/>
          </a:xfrm>
          <a:prstGeom prst="rect">
            <a:avLst/>
          </a:prstGeom>
        </p:spPr>
      </p:pic>
      <p:sp>
        <p:nvSpPr>
          <p:cNvPr id="101" name="Rounded Rectangle 144">
            <a:extLst>
              <a:ext uri="{FF2B5EF4-FFF2-40B4-BE49-F238E27FC236}">
                <a16:creationId xmlns:a16="http://schemas.microsoft.com/office/drawing/2014/main" id="{53FA1194-2411-3B17-C93E-E78D08BEEAFF}"/>
              </a:ext>
            </a:extLst>
          </p:cNvPr>
          <p:cNvSpPr/>
          <p:nvPr/>
        </p:nvSpPr>
        <p:spPr>
          <a:xfrm>
            <a:off x="5666638" y="4545145"/>
            <a:ext cx="1119350" cy="363563"/>
          </a:xfrm>
          <a:prstGeom prst="roundRect">
            <a:avLst>
              <a:gd name="adj" fmla="val 98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72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Духи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pic>
        <p:nvPicPr>
          <p:cNvPr id="102" name="Graphic 101">
            <a:extLst>
              <a:ext uri="{FF2B5EF4-FFF2-40B4-BE49-F238E27FC236}">
                <a16:creationId xmlns:a16="http://schemas.microsoft.com/office/drawing/2014/main" id="{9E6DE0D6-B058-A018-749D-888C5C1D78B2}"/>
              </a:ext>
            </a:extLst>
          </p:cNvPr>
          <p:cNvPicPr>
            <a:picLocks noChangeAspect="1"/>
          </p:cNvPicPr>
          <p:nvPr/>
        </p:nvPicPr>
        <p:blipFill>
          <a:blip r:embed="rId49">
            <a:extLst>
              <a:ext uri="{96DAC541-7B7A-43D3-8B79-37D633B846F1}">
                <asvg:svgBlip xmlns:asvg="http://schemas.microsoft.com/office/drawing/2016/SVG/main" r:embed="rId50"/>
              </a:ext>
            </a:extLst>
          </a:blip>
          <a:stretch/>
        </p:blipFill>
        <p:spPr>
          <a:xfrm>
            <a:off x="6028313" y="4202273"/>
            <a:ext cx="396000" cy="396000"/>
          </a:xfrm>
          <a:prstGeom prst="rect">
            <a:avLst/>
          </a:prstGeom>
        </p:spPr>
      </p:pic>
      <p:sp>
        <p:nvSpPr>
          <p:cNvPr id="104" name="Rounded Rectangle 144">
            <a:extLst>
              <a:ext uri="{FF2B5EF4-FFF2-40B4-BE49-F238E27FC236}">
                <a16:creationId xmlns:a16="http://schemas.microsoft.com/office/drawing/2014/main" id="{845BA2FF-D189-A732-C8BC-8CC9C17B2FD5}"/>
              </a:ext>
            </a:extLst>
          </p:cNvPr>
          <p:cNvSpPr/>
          <p:nvPr/>
        </p:nvSpPr>
        <p:spPr>
          <a:xfrm>
            <a:off x="809898" y="5420791"/>
            <a:ext cx="1119350" cy="363563"/>
          </a:xfrm>
          <a:prstGeom prst="roundRect">
            <a:avLst>
              <a:gd name="adj" fmla="val 98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72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Фото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pic>
        <p:nvPicPr>
          <p:cNvPr id="105" name="Graphic 104">
            <a:extLst>
              <a:ext uri="{FF2B5EF4-FFF2-40B4-BE49-F238E27FC236}">
                <a16:creationId xmlns:a16="http://schemas.microsoft.com/office/drawing/2014/main" id="{D8489D98-5453-F9D6-163C-1BFF65486466}"/>
              </a:ext>
            </a:extLst>
          </p:cNvPr>
          <p:cNvPicPr>
            <a:picLocks noChangeAspect="1"/>
          </p:cNvPicPr>
          <p:nvPr/>
        </p:nvPicPr>
        <p:blipFill>
          <a:blip r:embed="rId51">
            <a:extLst>
              <a:ext uri="{96DAC541-7B7A-43D3-8B79-37D633B846F1}">
                <asvg:svgBlip xmlns:asvg="http://schemas.microsoft.com/office/drawing/2016/SVG/main" r:embed="rId52"/>
              </a:ext>
            </a:extLst>
          </a:blip>
          <a:stretch/>
        </p:blipFill>
        <p:spPr>
          <a:xfrm>
            <a:off x="1171573" y="5077920"/>
            <a:ext cx="396000" cy="396000"/>
          </a:xfrm>
          <a:prstGeom prst="rect">
            <a:avLst/>
          </a:prstGeom>
        </p:spPr>
      </p:pic>
      <p:sp>
        <p:nvSpPr>
          <p:cNvPr id="107" name="Rounded Rectangle 144">
            <a:extLst>
              <a:ext uri="{FF2B5EF4-FFF2-40B4-BE49-F238E27FC236}">
                <a16:creationId xmlns:a16="http://schemas.microsoft.com/office/drawing/2014/main" id="{544B3B65-84DF-574C-DBB4-BC1EBEDAF0EF}"/>
              </a:ext>
            </a:extLst>
          </p:cNvPr>
          <p:cNvSpPr/>
          <p:nvPr/>
        </p:nvSpPr>
        <p:spPr>
          <a:xfrm>
            <a:off x="4449932" y="5420791"/>
            <a:ext cx="1119350" cy="363563"/>
          </a:xfrm>
          <a:prstGeom prst="roundRect">
            <a:avLst>
              <a:gd name="adj" fmla="val 98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72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Строит. смеси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pic>
        <p:nvPicPr>
          <p:cNvPr id="108" name="Graphic 107">
            <a:extLst>
              <a:ext uri="{FF2B5EF4-FFF2-40B4-BE49-F238E27FC236}">
                <a16:creationId xmlns:a16="http://schemas.microsoft.com/office/drawing/2014/main" id="{0ECA4DB1-E7FB-A87E-5486-4312D8162763}"/>
              </a:ext>
            </a:extLst>
          </p:cNvPr>
          <p:cNvPicPr>
            <a:picLocks noChangeAspect="1"/>
          </p:cNvPicPr>
          <p:nvPr/>
        </p:nvPicPr>
        <p:blipFill>
          <a:blip r:embed="rId53">
            <a:extLst>
              <a:ext uri="{96DAC541-7B7A-43D3-8B79-37D633B846F1}">
                <asvg:svgBlip xmlns:asvg="http://schemas.microsoft.com/office/drawing/2016/SVG/main" r:embed="rId54"/>
              </a:ext>
            </a:extLst>
          </a:blip>
          <a:stretch/>
        </p:blipFill>
        <p:spPr>
          <a:xfrm>
            <a:off x="4811607" y="5077920"/>
            <a:ext cx="396000" cy="396000"/>
          </a:xfrm>
          <a:prstGeom prst="rect">
            <a:avLst/>
          </a:prstGeom>
        </p:spPr>
      </p:pic>
      <p:sp>
        <p:nvSpPr>
          <p:cNvPr id="110" name="Rounded Rectangle 144">
            <a:extLst>
              <a:ext uri="{FF2B5EF4-FFF2-40B4-BE49-F238E27FC236}">
                <a16:creationId xmlns:a16="http://schemas.microsoft.com/office/drawing/2014/main" id="{87307CDA-8130-AA8B-B51C-6DE76A2B97E5}"/>
              </a:ext>
            </a:extLst>
          </p:cNvPr>
          <p:cNvSpPr/>
          <p:nvPr/>
        </p:nvSpPr>
        <p:spPr>
          <a:xfrm>
            <a:off x="5666638" y="5420791"/>
            <a:ext cx="1119350" cy="363563"/>
          </a:xfrm>
          <a:prstGeom prst="roundRect">
            <a:avLst>
              <a:gd name="adj" fmla="val 98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72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Детские товары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pic>
        <p:nvPicPr>
          <p:cNvPr id="111" name="Graphic 110">
            <a:extLst>
              <a:ext uri="{FF2B5EF4-FFF2-40B4-BE49-F238E27FC236}">
                <a16:creationId xmlns:a16="http://schemas.microsoft.com/office/drawing/2014/main" id="{0F62252C-A195-B26B-F243-DD68E296ABE9}"/>
              </a:ext>
            </a:extLst>
          </p:cNvPr>
          <p:cNvPicPr>
            <a:picLocks noChangeAspect="1"/>
          </p:cNvPicPr>
          <p:nvPr/>
        </p:nvPicPr>
        <p:blipFill>
          <a:blip r:embed="rId55">
            <a:extLst>
              <a:ext uri="{96DAC541-7B7A-43D3-8B79-37D633B846F1}">
                <asvg:svgBlip xmlns:asvg="http://schemas.microsoft.com/office/drawing/2016/SVG/main" r:embed="rId56"/>
              </a:ext>
            </a:extLst>
          </a:blip>
          <a:stretch/>
        </p:blipFill>
        <p:spPr>
          <a:xfrm>
            <a:off x="6028313" y="5077920"/>
            <a:ext cx="396000" cy="396000"/>
          </a:xfrm>
          <a:prstGeom prst="rect">
            <a:avLst/>
          </a:prstGeom>
        </p:spPr>
      </p:pic>
      <p:sp>
        <p:nvSpPr>
          <p:cNvPr id="113" name="Rounded Rectangle 144">
            <a:extLst>
              <a:ext uri="{FF2B5EF4-FFF2-40B4-BE49-F238E27FC236}">
                <a16:creationId xmlns:a16="http://schemas.microsoft.com/office/drawing/2014/main" id="{3A98A8E2-BF3A-8827-BFA6-F50D07BFACCA}"/>
              </a:ext>
            </a:extLst>
          </p:cNvPr>
          <p:cNvSpPr/>
          <p:nvPr/>
        </p:nvSpPr>
        <p:spPr>
          <a:xfrm>
            <a:off x="6879310" y="5420791"/>
            <a:ext cx="1119350" cy="363563"/>
          </a:xfrm>
          <a:prstGeom prst="roundRect">
            <a:avLst>
              <a:gd name="adj" fmla="val 98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72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Сладости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pic>
        <p:nvPicPr>
          <p:cNvPr id="114" name="Graphic 113">
            <a:extLst>
              <a:ext uri="{FF2B5EF4-FFF2-40B4-BE49-F238E27FC236}">
                <a16:creationId xmlns:a16="http://schemas.microsoft.com/office/drawing/2014/main" id="{FBE5E2D0-3B4B-CAAF-5699-9D7EF26149B2}"/>
              </a:ext>
            </a:extLst>
          </p:cNvPr>
          <p:cNvPicPr>
            <a:picLocks noChangeAspect="1"/>
          </p:cNvPicPr>
          <p:nvPr/>
        </p:nvPicPr>
        <p:blipFill>
          <a:blip r:embed="rId57">
            <a:extLst>
              <a:ext uri="{96DAC541-7B7A-43D3-8B79-37D633B846F1}">
                <asvg:svgBlip xmlns:asvg="http://schemas.microsoft.com/office/drawing/2016/SVG/main" r:embed="rId58"/>
              </a:ext>
            </a:extLst>
          </a:blip>
          <a:stretch/>
        </p:blipFill>
        <p:spPr>
          <a:xfrm>
            <a:off x="7240985" y="5077920"/>
            <a:ext cx="396000" cy="396000"/>
          </a:xfrm>
          <a:prstGeom prst="rect">
            <a:avLst/>
          </a:prstGeom>
        </p:spPr>
      </p:pic>
      <p:sp>
        <p:nvSpPr>
          <p:cNvPr id="116" name="Rounded Rectangle 144">
            <a:extLst>
              <a:ext uri="{FF2B5EF4-FFF2-40B4-BE49-F238E27FC236}">
                <a16:creationId xmlns:a16="http://schemas.microsoft.com/office/drawing/2014/main" id="{3E48D696-AAF1-DBEA-F666-F058F2008E32}"/>
              </a:ext>
            </a:extLst>
          </p:cNvPr>
          <p:cNvSpPr/>
          <p:nvPr/>
        </p:nvSpPr>
        <p:spPr>
          <a:xfrm>
            <a:off x="2024587" y="5420791"/>
            <a:ext cx="1119350" cy="363563"/>
          </a:xfrm>
          <a:prstGeom prst="roundRect">
            <a:avLst>
              <a:gd name="adj" fmla="val 98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72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Икра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pic>
        <p:nvPicPr>
          <p:cNvPr id="117" name="Graphic 116">
            <a:extLst>
              <a:ext uri="{FF2B5EF4-FFF2-40B4-BE49-F238E27FC236}">
                <a16:creationId xmlns:a16="http://schemas.microsoft.com/office/drawing/2014/main" id="{C38584C8-70CB-DA06-CF4E-74519676F7B2}"/>
              </a:ext>
            </a:extLst>
          </p:cNvPr>
          <p:cNvPicPr>
            <a:picLocks noChangeAspect="1"/>
          </p:cNvPicPr>
          <p:nvPr/>
        </p:nvPicPr>
        <p:blipFill>
          <a:blip r:embed="rId59">
            <a:extLst>
              <a:ext uri="{96DAC541-7B7A-43D3-8B79-37D633B846F1}">
                <asvg:svgBlip xmlns:asvg="http://schemas.microsoft.com/office/drawing/2016/SVG/main" r:embed="rId60"/>
              </a:ext>
            </a:extLst>
          </a:blip>
          <a:stretch/>
        </p:blipFill>
        <p:spPr>
          <a:xfrm>
            <a:off x="2386262" y="5077920"/>
            <a:ext cx="396000" cy="396000"/>
          </a:xfrm>
          <a:prstGeom prst="rect">
            <a:avLst/>
          </a:prstGeom>
        </p:spPr>
      </p:pic>
      <p:sp>
        <p:nvSpPr>
          <p:cNvPr id="119" name="Rounded Rectangle 144">
            <a:extLst>
              <a:ext uri="{FF2B5EF4-FFF2-40B4-BE49-F238E27FC236}">
                <a16:creationId xmlns:a16="http://schemas.microsoft.com/office/drawing/2014/main" id="{A550C56B-500A-14F0-8762-22F1D3D3FE85}"/>
              </a:ext>
            </a:extLst>
          </p:cNvPr>
          <p:cNvSpPr/>
          <p:nvPr/>
        </p:nvSpPr>
        <p:spPr>
          <a:xfrm>
            <a:off x="3237259" y="5420791"/>
            <a:ext cx="1119350" cy="363563"/>
          </a:xfrm>
          <a:prstGeom prst="roundRect">
            <a:avLst>
              <a:gd name="adj" fmla="val 98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72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99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Технические средства реабилитации</a:t>
            </a:r>
            <a:endParaRPr kumimoji="0" lang="x-none" sz="699" b="1" i="0" u="none" strike="noStrike" kern="1200" cap="none" spc="0" normalizeH="0" baseline="0" noProof="0" dirty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pic>
        <p:nvPicPr>
          <p:cNvPr id="120" name="Graphic 119">
            <a:extLst>
              <a:ext uri="{FF2B5EF4-FFF2-40B4-BE49-F238E27FC236}">
                <a16:creationId xmlns:a16="http://schemas.microsoft.com/office/drawing/2014/main" id="{1F35684D-96BF-1FE7-9D25-9E55E494B696}"/>
              </a:ext>
            </a:extLst>
          </p:cNvPr>
          <p:cNvPicPr>
            <a:picLocks noChangeAspect="1"/>
          </p:cNvPicPr>
          <p:nvPr/>
        </p:nvPicPr>
        <p:blipFill>
          <a:blip r:embed="rId61">
            <a:extLst>
              <a:ext uri="{96DAC541-7B7A-43D3-8B79-37D633B846F1}">
                <asvg:svgBlip xmlns:asvg="http://schemas.microsoft.com/office/drawing/2016/SVG/main" r:embed="rId62"/>
              </a:ext>
            </a:extLst>
          </a:blip>
          <a:stretch/>
        </p:blipFill>
        <p:spPr>
          <a:xfrm>
            <a:off x="3598934" y="5077920"/>
            <a:ext cx="396000" cy="396000"/>
          </a:xfrm>
          <a:prstGeom prst="rect">
            <a:avLst/>
          </a:prstGeom>
        </p:spPr>
      </p:pic>
      <p:sp>
        <p:nvSpPr>
          <p:cNvPr id="122" name="Rounded Rectangle 144">
            <a:extLst>
              <a:ext uri="{FF2B5EF4-FFF2-40B4-BE49-F238E27FC236}">
                <a16:creationId xmlns:a16="http://schemas.microsoft.com/office/drawing/2014/main" id="{EC3509CE-2B07-E8FD-997D-2F4026EAB480}"/>
              </a:ext>
            </a:extLst>
          </p:cNvPr>
          <p:cNvSpPr/>
          <p:nvPr/>
        </p:nvSpPr>
        <p:spPr>
          <a:xfrm>
            <a:off x="8091982" y="1918205"/>
            <a:ext cx="1119350" cy="363563"/>
          </a:xfrm>
          <a:prstGeom prst="roundRect">
            <a:avLst>
              <a:gd name="adj" fmla="val 98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72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00" b="1" dirty="0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Бритвы</a:t>
            </a:r>
          </a:p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00" b="1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и лезвия</a:t>
            </a:r>
            <a:endParaRPr lang="x-none" sz="700" b="1" dirty="0">
              <a:solidFill>
                <a:srgbClr val="63666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pic>
        <p:nvPicPr>
          <p:cNvPr id="123" name="Graphic 122">
            <a:extLst>
              <a:ext uri="{FF2B5EF4-FFF2-40B4-BE49-F238E27FC236}">
                <a16:creationId xmlns:a16="http://schemas.microsoft.com/office/drawing/2014/main" id="{41FFB592-B588-1CB9-D03D-FC76921D05D3}"/>
              </a:ext>
            </a:extLst>
          </p:cNvPr>
          <p:cNvPicPr>
            <a:picLocks noChangeAspect="1"/>
          </p:cNvPicPr>
          <p:nvPr/>
        </p:nvPicPr>
        <p:blipFill>
          <a:blip r:embed="rId63">
            <a:extLst>
              <a:ext uri="{96DAC541-7B7A-43D3-8B79-37D633B846F1}">
                <asvg:svgBlip xmlns:asvg="http://schemas.microsoft.com/office/drawing/2016/SVG/main" r:embed="rId64"/>
              </a:ext>
            </a:extLst>
          </a:blip>
          <a:stretch/>
        </p:blipFill>
        <p:spPr>
          <a:xfrm>
            <a:off x="8453657" y="1575333"/>
            <a:ext cx="396000" cy="396000"/>
          </a:xfrm>
          <a:prstGeom prst="rect">
            <a:avLst/>
          </a:prstGeom>
        </p:spPr>
      </p:pic>
      <p:sp>
        <p:nvSpPr>
          <p:cNvPr id="125" name="Rounded Rectangle 144">
            <a:extLst>
              <a:ext uri="{FF2B5EF4-FFF2-40B4-BE49-F238E27FC236}">
                <a16:creationId xmlns:a16="http://schemas.microsoft.com/office/drawing/2014/main" id="{4B299076-DF7A-EB06-CB06-E11930077DC0}"/>
              </a:ext>
            </a:extLst>
          </p:cNvPr>
          <p:cNvSpPr/>
          <p:nvPr/>
        </p:nvSpPr>
        <p:spPr>
          <a:xfrm>
            <a:off x="8091982" y="2793852"/>
            <a:ext cx="1119350" cy="363563"/>
          </a:xfrm>
          <a:prstGeom prst="roundRect">
            <a:avLst>
              <a:gd name="adj" fmla="val 98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72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00" b="1" dirty="0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Спортивное питание</a:t>
            </a:r>
          </a:p>
        </p:txBody>
      </p:sp>
      <p:pic>
        <p:nvPicPr>
          <p:cNvPr id="126" name="Graphic 125">
            <a:extLst>
              <a:ext uri="{FF2B5EF4-FFF2-40B4-BE49-F238E27FC236}">
                <a16:creationId xmlns:a16="http://schemas.microsoft.com/office/drawing/2014/main" id="{92613EB7-B30A-51C0-8144-B9EE4E2132DF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/>
        </p:blipFill>
        <p:spPr>
          <a:xfrm>
            <a:off x="8453657" y="2450980"/>
            <a:ext cx="396000" cy="396000"/>
          </a:xfrm>
          <a:prstGeom prst="rect">
            <a:avLst/>
          </a:prstGeom>
        </p:spPr>
      </p:pic>
      <p:sp>
        <p:nvSpPr>
          <p:cNvPr id="128" name="Rounded Rectangle 144">
            <a:extLst>
              <a:ext uri="{FF2B5EF4-FFF2-40B4-BE49-F238E27FC236}">
                <a16:creationId xmlns:a16="http://schemas.microsoft.com/office/drawing/2014/main" id="{08A13DD1-0DEE-3291-F483-FB4D91E6D037}"/>
              </a:ext>
            </a:extLst>
          </p:cNvPr>
          <p:cNvSpPr/>
          <p:nvPr/>
        </p:nvSpPr>
        <p:spPr>
          <a:xfrm>
            <a:off x="8091982" y="3669498"/>
            <a:ext cx="1119350" cy="363563"/>
          </a:xfrm>
          <a:prstGeom prst="roundRect">
            <a:avLst>
              <a:gd name="adj" fmla="val 98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72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00" b="1" dirty="0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Чай</a:t>
            </a:r>
            <a:r>
              <a:rPr lang="ru-RU" sz="700" b="1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кофе</a:t>
            </a:r>
            <a:endParaRPr lang="ru-RU" sz="700" b="1" dirty="0">
              <a:solidFill>
                <a:srgbClr val="63666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9" name="Graphic 128">
            <a:extLst>
              <a:ext uri="{FF2B5EF4-FFF2-40B4-BE49-F238E27FC236}">
                <a16:creationId xmlns:a16="http://schemas.microsoft.com/office/drawing/2014/main" id="{12F4D010-B4A2-5360-E570-278216FDD944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/>
        </p:blipFill>
        <p:spPr>
          <a:xfrm>
            <a:off x="8453657" y="3326626"/>
            <a:ext cx="396000" cy="396000"/>
          </a:xfrm>
          <a:prstGeom prst="rect">
            <a:avLst/>
          </a:prstGeom>
        </p:spPr>
      </p:pic>
      <p:sp>
        <p:nvSpPr>
          <p:cNvPr id="130" name="Rectangle 129">
            <a:extLst>
              <a:ext uri="{FF2B5EF4-FFF2-40B4-BE49-F238E27FC236}">
                <a16:creationId xmlns:a16="http://schemas.microsoft.com/office/drawing/2014/main" id="{1BD157C9-6309-8511-D441-ACCF9ADFB721}"/>
              </a:ext>
            </a:extLst>
          </p:cNvPr>
          <p:cNvSpPr/>
          <p:nvPr/>
        </p:nvSpPr>
        <p:spPr>
          <a:xfrm>
            <a:off x="809898" y="591001"/>
            <a:ext cx="6044291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R="5080">
              <a:spcAft>
                <a:spcPts val="1200"/>
              </a:spcAft>
            </a:pPr>
            <a: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Какие товары</a:t>
            </a:r>
            <a:endParaRPr lang="ru-RU" sz="3000" b="1" dirty="0">
              <a:solidFill>
                <a:srgbClr val="63666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DD5FB5A9-5DA6-A850-779D-5D511F606426}"/>
              </a:ext>
            </a:extLst>
          </p:cNvPr>
          <p:cNvSpPr/>
          <p:nvPr/>
        </p:nvSpPr>
        <p:spPr>
          <a:xfrm>
            <a:off x="1705783" y="1022323"/>
            <a:ext cx="6563146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R="5080">
              <a:spcAft>
                <a:spcPts val="1200"/>
              </a:spcAft>
            </a:pPr>
            <a: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можно проверить уже сейчас?</a:t>
            </a:r>
            <a:endParaRPr lang="ru-RU" sz="3000" b="1" dirty="0">
              <a:solidFill>
                <a:srgbClr val="63666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42" name="Рисунок 5">
            <a:extLst>
              <a:ext uri="{FF2B5EF4-FFF2-40B4-BE49-F238E27FC236}">
                <a16:creationId xmlns:a16="http://schemas.microsoft.com/office/drawing/2014/main" id="{038CDB86-CFC5-114A-D624-0A35B7F39289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rcRect/>
          <a:stretch/>
        </p:blipFill>
        <p:spPr>
          <a:xfrm>
            <a:off x="10730249" y="474281"/>
            <a:ext cx="720000" cy="720000"/>
          </a:xfrm>
          <a:prstGeom prst="rect">
            <a:avLst/>
          </a:prstGeom>
        </p:spPr>
      </p:pic>
      <p:pic>
        <p:nvPicPr>
          <p:cNvPr id="145" name="Picture 144">
            <a:extLst>
              <a:ext uri="{FF2B5EF4-FFF2-40B4-BE49-F238E27FC236}">
                <a16:creationId xmlns:a16="http://schemas.microsoft.com/office/drawing/2014/main" id="{4626EA47-4BCA-8C79-9510-EAD7DBBA86BD}"/>
              </a:ext>
            </a:extLst>
      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 rot="21391778">
            <a:off x="9535412" y="1575033"/>
            <a:ext cx="3466632" cy="6298663"/>
          </a:xfrm>
          <a:prstGeom prst="rect">
            <a:avLst/>
          </a:prstGeom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58AAF63D-AE63-4A50-B9A7-C172BE97475F}"/>
              </a:ext>
            </a:extLst>
          </p:cNvPr>
          <p:cNvGrpSpPr/>
          <p:nvPr/>
        </p:nvGrpSpPr>
        <p:grpSpPr>
          <a:xfrm>
            <a:off x="8085996" y="4143529"/>
            <a:ext cx="1150457" cy="758095"/>
            <a:chOff x="5449981" y="1968064"/>
            <a:chExt cx="1357738" cy="1013818"/>
          </a:xfrm>
        </p:grpSpPr>
        <p:sp>
          <p:nvSpPr>
            <p:cNvPr id="132" name="Rounded Rectangle 128">
              <a:extLst>
                <a:ext uri="{FF2B5EF4-FFF2-40B4-BE49-F238E27FC236}">
                  <a16:creationId xmlns:a16="http://schemas.microsoft.com/office/drawing/2014/main" id="{6C7D0957-514F-48FE-A1AB-1033B7DC9841}"/>
                </a:ext>
              </a:extLst>
            </p:cNvPr>
            <p:cNvSpPr/>
            <p:nvPr/>
          </p:nvSpPr>
          <p:spPr>
            <a:xfrm>
              <a:off x="5449981" y="1968064"/>
              <a:ext cx="1357738" cy="1008000"/>
            </a:xfrm>
            <a:prstGeom prst="roundRect">
              <a:avLst>
                <a:gd name="adj" fmla="val 4699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5910" tIns="35910" rIns="35910" bIns="3591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x-none" sz="700" b="1" i="0" u="none" strike="noStrike" kern="1200" cap="none" spc="0" normalizeH="0" baseline="0" noProof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endParaRPr>
            </a:p>
          </p:txBody>
        </p:sp>
        <p:sp>
          <p:nvSpPr>
            <p:cNvPr id="133" name="Rounded Rectangle 144">
              <a:extLst>
                <a:ext uri="{FF2B5EF4-FFF2-40B4-BE49-F238E27FC236}">
                  <a16:creationId xmlns:a16="http://schemas.microsoft.com/office/drawing/2014/main" id="{CCC814B4-03CF-4722-9C81-BCDB5E20B92E}"/>
                </a:ext>
              </a:extLst>
            </p:cNvPr>
            <p:cNvSpPr/>
            <p:nvPr/>
          </p:nvSpPr>
          <p:spPr>
            <a:xfrm>
              <a:off x="5449981" y="2540891"/>
              <a:ext cx="1357738" cy="440991"/>
            </a:xfrm>
            <a:prstGeom prst="roundRect">
              <a:avLst>
                <a:gd name="adj" fmla="val 9854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36000" rIns="0" bIns="72000" rtlCol="0" anchor="ctr">
              <a:noAutofit/>
            </a:bodyPr>
            <a:lstStyle/>
            <a:p>
              <a:pPr marL="0" marR="0" lvl="0" indent="0" algn="ctr" defTabSz="82866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63666A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Arial"/>
                </a:rPr>
                <a:t>Радио-электроника</a:t>
              </a:r>
              <a:endParaRPr kumimoji="0" lang="x-none" sz="9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endParaRPr>
            </a:p>
          </p:txBody>
        </p:sp>
        <p:pic>
          <p:nvPicPr>
            <p:cNvPr id="134" name="Graphic 15">
              <a:extLst>
                <a:ext uri="{FF2B5EF4-FFF2-40B4-BE49-F238E27FC236}">
                  <a16:creationId xmlns:a16="http://schemas.microsoft.com/office/drawing/2014/main" id="{C2866330-4AD6-4257-9A75-6961047B3EE1}"/>
                </a:ext>
              </a:extLst>
            </p:cNvPr>
            <p:cNvPicPr>
              <a:picLocks noChangeAspect="1"/>
            </p:cNvPicPr>
            <p:nvPr/>
          </p:nvPicPr>
          <p:blipFill>
            <a:blip r:embed="rId71">
              <a:extLst>
                <a:ext uri="{96DAC541-7B7A-43D3-8B79-37D633B846F1}">
                  <asvg:svgBlip xmlns:asvg="http://schemas.microsoft.com/office/drawing/2016/SVG/main" r:embed="rId72"/>
                </a:ext>
              </a:extLst>
            </a:blip>
            <a:srcRect/>
            <a:stretch/>
          </p:blipFill>
          <p:spPr>
            <a:xfrm>
              <a:off x="5888682" y="2030727"/>
              <a:ext cx="480336" cy="480336"/>
            </a:xfrm>
            <a:prstGeom prst="rect">
              <a:avLst/>
            </a:prstGeom>
          </p:spPr>
        </p:pic>
      </p:grpSp>
      <p:grpSp>
        <p:nvGrpSpPr>
          <p:cNvPr id="135" name="Группа 134">
            <a:extLst>
              <a:ext uri="{FF2B5EF4-FFF2-40B4-BE49-F238E27FC236}">
                <a16:creationId xmlns:a16="http://schemas.microsoft.com/office/drawing/2014/main" id="{E19BCF8C-6C2D-4221-BB84-C57A747F2132}"/>
              </a:ext>
            </a:extLst>
          </p:cNvPr>
          <p:cNvGrpSpPr/>
          <p:nvPr/>
        </p:nvGrpSpPr>
        <p:grpSpPr>
          <a:xfrm>
            <a:off x="8092308" y="5026260"/>
            <a:ext cx="1144145" cy="758094"/>
            <a:chOff x="809897" y="4375141"/>
            <a:chExt cx="1357738" cy="1013817"/>
          </a:xfrm>
        </p:grpSpPr>
        <p:sp>
          <p:nvSpPr>
            <p:cNvPr id="136" name="Rounded Rectangle 128">
              <a:extLst>
                <a:ext uri="{FF2B5EF4-FFF2-40B4-BE49-F238E27FC236}">
                  <a16:creationId xmlns:a16="http://schemas.microsoft.com/office/drawing/2014/main" id="{D9D9FAF4-B683-42BA-9C1A-6D47CFFBE6F0}"/>
                </a:ext>
              </a:extLst>
            </p:cNvPr>
            <p:cNvSpPr/>
            <p:nvPr/>
          </p:nvSpPr>
          <p:spPr>
            <a:xfrm>
              <a:off x="809897" y="4375141"/>
              <a:ext cx="1357738" cy="1008000"/>
            </a:xfrm>
            <a:prstGeom prst="roundRect">
              <a:avLst>
                <a:gd name="adj" fmla="val 4699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5910" tIns="35910" rIns="35910" bIns="3591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x-none" sz="700" b="1" i="0" u="none" strike="noStrike" kern="1200" cap="none" spc="0" normalizeH="0" baseline="0" noProof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endParaRPr>
            </a:p>
          </p:txBody>
        </p:sp>
        <p:sp>
          <p:nvSpPr>
            <p:cNvPr id="137" name="Rounded Rectangle 144">
              <a:extLst>
                <a:ext uri="{FF2B5EF4-FFF2-40B4-BE49-F238E27FC236}">
                  <a16:creationId xmlns:a16="http://schemas.microsoft.com/office/drawing/2014/main" id="{28B30C76-A28B-4FCE-BF60-DB214D57797F}"/>
                </a:ext>
              </a:extLst>
            </p:cNvPr>
            <p:cNvSpPr/>
            <p:nvPr/>
          </p:nvSpPr>
          <p:spPr>
            <a:xfrm>
              <a:off x="809897" y="4947967"/>
              <a:ext cx="1357738" cy="440991"/>
            </a:xfrm>
            <a:prstGeom prst="roundRect">
              <a:avLst>
                <a:gd name="adj" fmla="val 9854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36000" rIns="0" bIns="72000" rtlCol="0" anchor="ctr">
              <a:noAutofit/>
            </a:bodyPr>
            <a:lstStyle/>
            <a:p>
              <a:pPr marL="0" marR="0" lvl="0" indent="0" algn="ctr" defTabSz="82866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63666A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Arial"/>
                </a:rPr>
                <a:t>Крупы, макароны, </a:t>
              </a:r>
              <a:br>
                <a:rPr kumimoji="0" lang="ru-RU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63666A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Arial"/>
                </a:rPr>
              </a:br>
              <a:r>
                <a:rPr kumimoji="0" lang="ru-RU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63666A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Arial"/>
                </a:rPr>
                <a:t>мёд</a:t>
              </a:r>
              <a:endParaRPr kumimoji="0" lang="x-none" sz="9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endParaRPr>
            </a:p>
          </p:txBody>
        </p:sp>
        <p:pic>
          <p:nvPicPr>
            <p:cNvPr id="138" name="Graphic 32">
              <a:extLst>
                <a:ext uri="{FF2B5EF4-FFF2-40B4-BE49-F238E27FC236}">
                  <a16:creationId xmlns:a16="http://schemas.microsoft.com/office/drawing/2014/main" id="{5D9392A5-1787-4610-86AF-47FB1584CD5C}"/>
                </a:ext>
              </a:extLst>
            </p:cNvPr>
            <p:cNvPicPr>
              <a:picLocks noChangeAspect="1"/>
            </p:cNvPicPr>
            <p:nvPr/>
          </p:nvPicPr>
          <p:blipFill>
            <a:blip r:embed="rId73">
              <a:extLst>
                <a:ext uri="{96DAC541-7B7A-43D3-8B79-37D633B846F1}">
                  <asvg:svgBlip xmlns:asvg="http://schemas.microsoft.com/office/drawing/2016/SVG/main" r:embed="rId74"/>
                </a:ext>
              </a:extLst>
            </a:blip>
            <a:srcRect/>
            <a:stretch/>
          </p:blipFill>
          <p:spPr>
            <a:xfrm>
              <a:off x="1248598" y="4437805"/>
              <a:ext cx="480336" cy="480336"/>
            </a:xfrm>
            <a:prstGeom prst="rect">
              <a:avLst/>
            </a:prstGeom>
          </p:spPr>
        </p:pic>
      </p:grpSp>
      <p:grpSp>
        <p:nvGrpSpPr>
          <p:cNvPr id="146" name="Группа 145">
            <a:extLst>
              <a:ext uri="{FF2B5EF4-FFF2-40B4-BE49-F238E27FC236}">
                <a16:creationId xmlns:a16="http://schemas.microsoft.com/office/drawing/2014/main" id="{CC2D976A-D802-44A0-B838-559B466B85A4}"/>
              </a:ext>
            </a:extLst>
          </p:cNvPr>
          <p:cNvGrpSpPr/>
          <p:nvPr/>
        </p:nvGrpSpPr>
        <p:grpSpPr>
          <a:xfrm>
            <a:off x="772789" y="5901905"/>
            <a:ext cx="1194130" cy="758094"/>
            <a:chOff x="2358222" y="4375141"/>
            <a:chExt cx="1357738" cy="1013817"/>
          </a:xfrm>
        </p:grpSpPr>
        <p:sp>
          <p:nvSpPr>
            <p:cNvPr id="147" name="Rounded Rectangle 128">
              <a:extLst>
                <a:ext uri="{FF2B5EF4-FFF2-40B4-BE49-F238E27FC236}">
                  <a16:creationId xmlns:a16="http://schemas.microsoft.com/office/drawing/2014/main" id="{58FA69CD-2ECC-4B6B-A316-FABE5DED9EB1}"/>
                </a:ext>
              </a:extLst>
            </p:cNvPr>
            <p:cNvSpPr/>
            <p:nvPr/>
          </p:nvSpPr>
          <p:spPr>
            <a:xfrm>
              <a:off x="2358222" y="4375141"/>
              <a:ext cx="1357738" cy="1008000"/>
            </a:xfrm>
            <a:prstGeom prst="roundRect">
              <a:avLst>
                <a:gd name="adj" fmla="val 4699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5910" tIns="35910" rIns="35910" bIns="3591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x-none" sz="700" b="1" i="0" u="none" strike="noStrike" kern="1200" cap="none" spc="0" normalizeH="0" baseline="0" noProof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endParaRPr>
            </a:p>
          </p:txBody>
        </p:sp>
        <p:grpSp>
          <p:nvGrpSpPr>
            <p:cNvPr id="148" name="Группа 147">
              <a:extLst>
                <a:ext uri="{FF2B5EF4-FFF2-40B4-BE49-F238E27FC236}">
                  <a16:creationId xmlns:a16="http://schemas.microsoft.com/office/drawing/2014/main" id="{55FD6AB5-09E8-4A9E-A116-AF8317A6212A}"/>
                </a:ext>
              </a:extLst>
            </p:cNvPr>
            <p:cNvGrpSpPr/>
            <p:nvPr/>
          </p:nvGrpSpPr>
          <p:grpSpPr>
            <a:xfrm>
              <a:off x="2358222" y="4437805"/>
              <a:ext cx="1357738" cy="951153"/>
              <a:chOff x="2358222" y="4437805"/>
              <a:chExt cx="1357738" cy="951153"/>
            </a:xfrm>
          </p:grpSpPr>
          <p:sp>
            <p:nvSpPr>
              <p:cNvPr id="149" name="Rounded Rectangle 144">
                <a:extLst>
                  <a:ext uri="{FF2B5EF4-FFF2-40B4-BE49-F238E27FC236}">
                    <a16:creationId xmlns:a16="http://schemas.microsoft.com/office/drawing/2014/main" id="{70740306-4109-4DF7-9FA0-E6E27D403B31}"/>
                  </a:ext>
                </a:extLst>
              </p:cNvPr>
              <p:cNvSpPr/>
              <p:nvPr/>
            </p:nvSpPr>
            <p:spPr>
              <a:xfrm>
                <a:off x="2358222" y="4947967"/>
                <a:ext cx="1357738" cy="440991"/>
              </a:xfrm>
              <a:prstGeom prst="roundRect">
                <a:avLst>
                  <a:gd name="adj" fmla="val 9854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36000" rIns="0" bIns="72000" rtlCol="0" anchor="ctr">
                <a:noAutofit/>
              </a:bodyPr>
              <a:lstStyle/>
              <a:p>
                <a:pPr marL="0" marR="0" lvl="0" indent="0" algn="ctr" defTabSz="82866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63666A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Arial"/>
                  </a:rPr>
                  <a:t>Мясные </a:t>
                </a:r>
                <a:br>
                  <a:rPr kumimoji="0" lang="ru-RU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63666A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Arial"/>
                  </a:rPr>
                </a:br>
                <a:r>
                  <a:rPr kumimoji="0" lang="ru-RU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63666A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  <a:sym typeface="Arial"/>
                  </a:rPr>
                  <a:t>изделия</a:t>
                </a:r>
                <a:endParaRPr kumimoji="0" lang="x-none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63666A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Arial"/>
                </a:endParaRPr>
              </a:p>
            </p:txBody>
          </p:sp>
          <p:pic>
            <p:nvPicPr>
              <p:cNvPr id="150" name="Graphic 43">
                <a:extLst>
                  <a:ext uri="{FF2B5EF4-FFF2-40B4-BE49-F238E27FC236}">
                    <a16:creationId xmlns:a16="http://schemas.microsoft.com/office/drawing/2014/main" id="{FF72C4AD-7B29-4558-A771-20C5564073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5">
                <a:extLst>
                  <a:ext uri="{96DAC541-7B7A-43D3-8B79-37D633B846F1}">
                    <asvg:svgBlip xmlns:asvg="http://schemas.microsoft.com/office/drawing/2016/SVG/main" r:embed="rId76"/>
                  </a:ext>
                </a:extLst>
              </a:blip>
              <a:srcRect/>
              <a:stretch/>
            </p:blipFill>
            <p:spPr>
              <a:xfrm>
                <a:off x="2796923" y="4437805"/>
                <a:ext cx="480336" cy="48033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605865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Rectangle 129">
            <a:extLst>
              <a:ext uri="{FF2B5EF4-FFF2-40B4-BE49-F238E27FC236}">
                <a16:creationId xmlns:a16="http://schemas.microsoft.com/office/drawing/2014/main" id="{1BD157C9-6309-8511-D441-ACCF9ADFB721}"/>
              </a:ext>
            </a:extLst>
          </p:cNvPr>
          <p:cNvSpPr/>
          <p:nvPr/>
        </p:nvSpPr>
        <p:spPr>
          <a:xfrm>
            <a:off x="809898" y="591001"/>
            <a:ext cx="9470924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R="5080">
              <a:spcAft>
                <a:spcPts val="1200"/>
              </a:spcAft>
            </a:pPr>
            <a: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Пилотные категории товаров</a:t>
            </a:r>
            <a:endParaRPr lang="ru-RU" sz="3000" b="1" dirty="0">
              <a:solidFill>
                <a:srgbClr val="63666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Rounded Rectangle 128">
            <a:extLst>
              <a:ext uri="{FF2B5EF4-FFF2-40B4-BE49-F238E27FC236}">
                <a16:creationId xmlns:a16="http://schemas.microsoft.com/office/drawing/2014/main" id="{DE711FB8-0C83-EAAC-077D-E6E77C9F9F88}"/>
              </a:ext>
            </a:extLst>
          </p:cNvPr>
          <p:cNvSpPr/>
          <p:nvPr/>
        </p:nvSpPr>
        <p:spPr>
          <a:xfrm>
            <a:off x="809897" y="1968064"/>
            <a:ext cx="1357738" cy="1008000"/>
          </a:xfrm>
          <a:prstGeom prst="roundRect">
            <a:avLst>
              <a:gd name="adj" fmla="val 469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10" tIns="35910" rIns="35910" bIns="3591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8" name="Rounded Rectangle 128">
            <a:extLst>
              <a:ext uri="{FF2B5EF4-FFF2-40B4-BE49-F238E27FC236}">
                <a16:creationId xmlns:a16="http://schemas.microsoft.com/office/drawing/2014/main" id="{55CB874C-33CC-85F4-4773-1B5570681E18}"/>
              </a:ext>
            </a:extLst>
          </p:cNvPr>
          <p:cNvSpPr/>
          <p:nvPr/>
        </p:nvSpPr>
        <p:spPr>
          <a:xfrm>
            <a:off x="2358222" y="1968064"/>
            <a:ext cx="1357738" cy="1008000"/>
          </a:xfrm>
          <a:prstGeom prst="roundRect">
            <a:avLst>
              <a:gd name="adj" fmla="val 469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10" tIns="35910" rIns="35910" bIns="3591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11" name="Rounded Rectangle 128">
            <a:extLst>
              <a:ext uri="{FF2B5EF4-FFF2-40B4-BE49-F238E27FC236}">
                <a16:creationId xmlns:a16="http://schemas.microsoft.com/office/drawing/2014/main" id="{E3310F6B-07C2-2DC0-73B8-D87733CBFC30}"/>
              </a:ext>
            </a:extLst>
          </p:cNvPr>
          <p:cNvSpPr/>
          <p:nvPr/>
        </p:nvSpPr>
        <p:spPr>
          <a:xfrm>
            <a:off x="3904101" y="1968064"/>
            <a:ext cx="1357738" cy="1008000"/>
          </a:xfrm>
          <a:prstGeom prst="roundRect">
            <a:avLst>
              <a:gd name="adj" fmla="val 469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10" tIns="35910" rIns="35910" bIns="3591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17" name="Rounded Rectangle 128">
            <a:extLst>
              <a:ext uri="{FF2B5EF4-FFF2-40B4-BE49-F238E27FC236}">
                <a16:creationId xmlns:a16="http://schemas.microsoft.com/office/drawing/2014/main" id="{8FDFE2D1-2B4D-C501-0F7E-DC055211E770}"/>
              </a:ext>
            </a:extLst>
          </p:cNvPr>
          <p:cNvSpPr/>
          <p:nvPr/>
        </p:nvSpPr>
        <p:spPr>
          <a:xfrm>
            <a:off x="809897" y="3171603"/>
            <a:ext cx="1357738" cy="1008000"/>
          </a:xfrm>
          <a:prstGeom prst="roundRect">
            <a:avLst>
              <a:gd name="adj" fmla="val 469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10" tIns="35910" rIns="35910" bIns="3591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20" name="Rounded Rectangle 128">
            <a:extLst>
              <a:ext uri="{FF2B5EF4-FFF2-40B4-BE49-F238E27FC236}">
                <a16:creationId xmlns:a16="http://schemas.microsoft.com/office/drawing/2014/main" id="{15E954F1-7C83-86AD-490F-904E72679420}"/>
              </a:ext>
            </a:extLst>
          </p:cNvPr>
          <p:cNvSpPr/>
          <p:nvPr/>
        </p:nvSpPr>
        <p:spPr>
          <a:xfrm>
            <a:off x="2358222" y="3171603"/>
            <a:ext cx="1357738" cy="1008000"/>
          </a:xfrm>
          <a:prstGeom prst="roundRect">
            <a:avLst>
              <a:gd name="adj" fmla="val 469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10" tIns="35910" rIns="35910" bIns="3591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23" name="Rounded Rectangle 128">
            <a:extLst>
              <a:ext uri="{FF2B5EF4-FFF2-40B4-BE49-F238E27FC236}">
                <a16:creationId xmlns:a16="http://schemas.microsoft.com/office/drawing/2014/main" id="{BD150800-89BA-C2B8-5CF1-68F381190EDE}"/>
              </a:ext>
            </a:extLst>
          </p:cNvPr>
          <p:cNvSpPr/>
          <p:nvPr/>
        </p:nvSpPr>
        <p:spPr>
          <a:xfrm>
            <a:off x="3904101" y="3171603"/>
            <a:ext cx="1357738" cy="1008000"/>
          </a:xfrm>
          <a:prstGeom prst="roundRect">
            <a:avLst>
              <a:gd name="adj" fmla="val 469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10" tIns="35910" rIns="35910" bIns="3591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27" name="Rounded Rectangle 128">
            <a:extLst>
              <a:ext uri="{FF2B5EF4-FFF2-40B4-BE49-F238E27FC236}">
                <a16:creationId xmlns:a16="http://schemas.microsoft.com/office/drawing/2014/main" id="{81E88BF7-CA14-3BEF-9553-20BD2B60C448}"/>
              </a:ext>
            </a:extLst>
          </p:cNvPr>
          <p:cNvSpPr/>
          <p:nvPr/>
        </p:nvSpPr>
        <p:spPr>
          <a:xfrm>
            <a:off x="5449981" y="3171603"/>
            <a:ext cx="1357738" cy="1008000"/>
          </a:xfrm>
          <a:prstGeom prst="roundRect">
            <a:avLst>
              <a:gd name="adj" fmla="val 469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10" tIns="35910" rIns="35910" bIns="3591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79" name="Rounded Rectangle 128">
            <a:extLst>
              <a:ext uri="{FF2B5EF4-FFF2-40B4-BE49-F238E27FC236}">
                <a16:creationId xmlns:a16="http://schemas.microsoft.com/office/drawing/2014/main" id="{B2C6A16E-B322-AF92-7411-249234D8CBC9}"/>
              </a:ext>
            </a:extLst>
          </p:cNvPr>
          <p:cNvSpPr/>
          <p:nvPr/>
        </p:nvSpPr>
        <p:spPr>
          <a:xfrm>
            <a:off x="8546631" y="1968064"/>
            <a:ext cx="1357738" cy="1008000"/>
          </a:xfrm>
          <a:prstGeom prst="roundRect">
            <a:avLst>
              <a:gd name="adj" fmla="val 469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10" tIns="35910" rIns="35910" bIns="3591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82" name="Rounded Rectangle 128">
            <a:extLst>
              <a:ext uri="{FF2B5EF4-FFF2-40B4-BE49-F238E27FC236}">
                <a16:creationId xmlns:a16="http://schemas.microsoft.com/office/drawing/2014/main" id="{17606024-E954-D105-ADDB-2219488B936C}"/>
              </a:ext>
            </a:extLst>
          </p:cNvPr>
          <p:cNvSpPr/>
          <p:nvPr/>
        </p:nvSpPr>
        <p:spPr>
          <a:xfrm>
            <a:off x="8546631" y="3171603"/>
            <a:ext cx="1357738" cy="1008000"/>
          </a:xfrm>
          <a:prstGeom prst="roundRect">
            <a:avLst>
              <a:gd name="adj" fmla="val 469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10" tIns="35910" rIns="35910" bIns="3591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91" name="Rounded Rectangle 128">
            <a:extLst>
              <a:ext uri="{FF2B5EF4-FFF2-40B4-BE49-F238E27FC236}">
                <a16:creationId xmlns:a16="http://schemas.microsoft.com/office/drawing/2014/main" id="{CA6F6193-B507-1B93-3D82-E12499FDF692}"/>
              </a:ext>
            </a:extLst>
          </p:cNvPr>
          <p:cNvSpPr/>
          <p:nvPr/>
        </p:nvSpPr>
        <p:spPr>
          <a:xfrm>
            <a:off x="7000752" y="1968064"/>
            <a:ext cx="1357738" cy="1008000"/>
          </a:xfrm>
          <a:prstGeom prst="roundRect">
            <a:avLst>
              <a:gd name="adj" fmla="val 469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10" tIns="35910" rIns="35910" bIns="3591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94" name="Rounded Rectangle 128">
            <a:extLst>
              <a:ext uri="{FF2B5EF4-FFF2-40B4-BE49-F238E27FC236}">
                <a16:creationId xmlns:a16="http://schemas.microsoft.com/office/drawing/2014/main" id="{BD97B4FA-13DB-E68E-5828-09A42E619161}"/>
              </a:ext>
            </a:extLst>
          </p:cNvPr>
          <p:cNvSpPr/>
          <p:nvPr/>
        </p:nvSpPr>
        <p:spPr>
          <a:xfrm>
            <a:off x="7000752" y="3171603"/>
            <a:ext cx="1357738" cy="1008000"/>
          </a:xfrm>
          <a:prstGeom prst="roundRect">
            <a:avLst>
              <a:gd name="adj" fmla="val 469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10" tIns="35910" rIns="35910" bIns="3591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121" name="Rounded Rectangle 128">
            <a:extLst>
              <a:ext uri="{FF2B5EF4-FFF2-40B4-BE49-F238E27FC236}">
                <a16:creationId xmlns:a16="http://schemas.microsoft.com/office/drawing/2014/main" id="{97CDA000-B5C1-8CE4-B96E-BE25214857A8}"/>
              </a:ext>
            </a:extLst>
          </p:cNvPr>
          <p:cNvSpPr/>
          <p:nvPr/>
        </p:nvSpPr>
        <p:spPr>
          <a:xfrm>
            <a:off x="10092510" y="1968064"/>
            <a:ext cx="1357738" cy="1008000"/>
          </a:xfrm>
          <a:prstGeom prst="roundRect">
            <a:avLst>
              <a:gd name="adj" fmla="val 469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10" tIns="35910" rIns="35910" bIns="3591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124" name="Rounded Rectangle 128">
            <a:extLst>
              <a:ext uri="{FF2B5EF4-FFF2-40B4-BE49-F238E27FC236}">
                <a16:creationId xmlns:a16="http://schemas.microsoft.com/office/drawing/2014/main" id="{5A79BA26-F8C2-026D-BC3D-C65B21E5B92B}"/>
              </a:ext>
            </a:extLst>
          </p:cNvPr>
          <p:cNvSpPr/>
          <p:nvPr/>
        </p:nvSpPr>
        <p:spPr>
          <a:xfrm>
            <a:off x="10092510" y="3171603"/>
            <a:ext cx="1357738" cy="1008000"/>
          </a:xfrm>
          <a:prstGeom prst="roundRect">
            <a:avLst>
              <a:gd name="adj" fmla="val 4699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10" tIns="35910" rIns="35910" bIns="3591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6" name="Rounded Rectangle 144">
            <a:extLst>
              <a:ext uri="{FF2B5EF4-FFF2-40B4-BE49-F238E27FC236}">
                <a16:creationId xmlns:a16="http://schemas.microsoft.com/office/drawing/2014/main" id="{6904BEE9-9FC1-FCEB-E432-0C9C18079048}"/>
              </a:ext>
            </a:extLst>
          </p:cNvPr>
          <p:cNvSpPr/>
          <p:nvPr/>
        </p:nvSpPr>
        <p:spPr>
          <a:xfrm>
            <a:off x="809897" y="2540891"/>
            <a:ext cx="1357738" cy="440991"/>
          </a:xfrm>
          <a:prstGeom prst="roundRect">
            <a:avLst>
              <a:gd name="adj" fmla="val 98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72000" rtlCol="0" anchor="ctr">
            <a:noAutofit/>
          </a:bodyPr>
          <a:lstStyle/>
          <a:p>
            <a:pPr marL="0" marR="0" lvl="0" indent="0" algn="ctr" defTabSz="10071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Печатная</a:t>
            </a:r>
            <a:b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продукция</a:t>
            </a:r>
            <a:endParaRPr kumimoji="0" lang="en-RU" sz="900" b="1" i="0" u="none" strike="noStrike" kern="1200" cap="none" spc="0" normalizeH="0" baseline="0" noProof="0" dirty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4B8DA295-5328-1BC0-D1EA-2305A45C2C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248598" y="2030727"/>
            <a:ext cx="480336" cy="480336"/>
          </a:xfrm>
          <a:prstGeom prst="rect">
            <a:avLst/>
          </a:prstGeom>
        </p:spPr>
      </p:pic>
      <p:sp>
        <p:nvSpPr>
          <p:cNvPr id="9" name="Rounded Rectangle 144">
            <a:extLst>
              <a:ext uri="{FF2B5EF4-FFF2-40B4-BE49-F238E27FC236}">
                <a16:creationId xmlns:a16="http://schemas.microsoft.com/office/drawing/2014/main" id="{9895C6C2-6272-CCDF-7E5E-6735121EE75E}"/>
              </a:ext>
            </a:extLst>
          </p:cNvPr>
          <p:cNvSpPr/>
          <p:nvPr/>
        </p:nvSpPr>
        <p:spPr>
          <a:xfrm>
            <a:off x="2358222" y="2540891"/>
            <a:ext cx="1357738" cy="440991"/>
          </a:xfrm>
          <a:prstGeom prst="roundRect">
            <a:avLst>
              <a:gd name="adj" fmla="val 98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72000" rtlCol="0" anchor="ctr">
            <a:noAutofit/>
          </a:bodyPr>
          <a:lstStyle/>
          <a:p>
            <a:pPr marL="0" marR="0" lvl="0" indent="0" algn="ctr" defTabSz="8286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Оптоволокно</a:t>
            </a:r>
            <a:endParaRPr kumimoji="0" lang="x-none" sz="900" b="1" i="0" u="none" strike="noStrike" kern="1200" cap="none" spc="0" normalizeH="0" baseline="0" noProof="0" dirty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50EA8CC-43E1-147A-A0D2-A26B438FAC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796923" y="2030727"/>
            <a:ext cx="480336" cy="480336"/>
          </a:xfrm>
          <a:prstGeom prst="rect">
            <a:avLst/>
          </a:prstGeom>
        </p:spPr>
      </p:pic>
      <p:sp>
        <p:nvSpPr>
          <p:cNvPr id="12" name="Rounded Rectangle 144">
            <a:extLst>
              <a:ext uri="{FF2B5EF4-FFF2-40B4-BE49-F238E27FC236}">
                <a16:creationId xmlns:a16="http://schemas.microsoft.com/office/drawing/2014/main" id="{95AC923F-CDFA-94D2-B266-283E16579C94}"/>
              </a:ext>
            </a:extLst>
          </p:cNvPr>
          <p:cNvSpPr/>
          <p:nvPr/>
        </p:nvSpPr>
        <p:spPr>
          <a:xfrm>
            <a:off x="3904101" y="2540891"/>
            <a:ext cx="1357738" cy="440991"/>
          </a:xfrm>
          <a:prstGeom prst="roundRect">
            <a:avLst>
              <a:gd name="adj" fmla="val 98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72000" rtlCol="0" anchor="ctr">
            <a:noAutofit/>
          </a:bodyPr>
          <a:lstStyle/>
          <a:p>
            <a:pPr marL="0" marR="0" lvl="0" indent="0" algn="ctr" defTabSz="8286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err="1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Слабоалко</a:t>
            </a:r>
            <a:r>
              <a:rPr lang="ru-RU" sz="900" b="1" dirty="0" err="1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гольная</a:t>
            </a:r>
            <a:endParaRPr kumimoji="0" lang="ru-RU" sz="900" b="1" i="0" u="none" strike="noStrike" kern="1200" cap="none" spc="0" normalizeH="0" baseline="0" noProof="0" dirty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  <a:p>
            <a:pPr marL="0" marR="0" lvl="0" indent="0" algn="ctr" defTabSz="8286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продукция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6188501B-E405-C815-41D3-C0665AADFA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4342802" y="2030727"/>
            <a:ext cx="480336" cy="480336"/>
          </a:xfrm>
          <a:prstGeom prst="rect">
            <a:avLst/>
          </a:prstGeom>
        </p:spPr>
      </p:pic>
      <p:sp>
        <p:nvSpPr>
          <p:cNvPr id="18" name="Rounded Rectangle 144">
            <a:extLst>
              <a:ext uri="{FF2B5EF4-FFF2-40B4-BE49-F238E27FC236}">
                <a16:creationId xmlns:a16="http://schemas.microsoft.com/office/drawing/2014/main" id="{4C285806-70C9-BBC5-AD76-906DFC4F7CC5}"/>
              </a:ext>
            </a:extLst>
          </p:cNvPr>
          <p:cNvSpPr/>
          <p:nvPr/>
        </p:nvSpPr>
        <p:spPr>
          <a:xfrm>
            <a:off x="809897" y="3744430"/>
            <a:ext cx="1357738" cy="440991"/>
          </a:xfrm>
          <a:prstGeom prst="roundRect">
            <a:avLst>
              <a:gd name="adj" fmla="val 98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72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Мед. изделия 2.0</a:t>
            </a:r>
            <a:endParaRPr kumimoji="0" lang="x-none" sz="900" b="1" i="0" u="none" strike="noStrike" kern="1200" cap="none" spc="0" normalizeH="0" baseline="0" noProof="0" dirty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0797D956-08CF-950C-A288-47D04173F9E5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248598" y="3234266"/>
            <a:ext cx="480336" cy="480336"/>
          </a:xfrm>
          <a:prstGeom prst="rect">
            <a:avLst/>
          </a:prstGeom>
        </p:spPr>
      </p:pic>
      <p:sp>
        <p:nvSpPr>
          <p:cNvPr id="21" name="Rounded Rectangle 144">
            <a:extLst>
              <a:ext uri="{FF2B5EF4-FFF2-40B4-BE49-F238E27FC236}">
                <a16:creationId xmlns:a16="http://schemas.microsoft.com/office/drawing/2014/main" id="{B6241760-DE7E-3F38-4656-BAA7919B0D01}"/>
              </a:ext>
            </a:extLst>
          </p:cNvPr>
          <p:cNvSpPr/>
          <p:nvPr/>
        </p:nvSpPr>
        <p:spPr>
          <a:xfrm>
            <a:off x="2358222" y="3744430"/>
            <a:ext cx="1357738" cy="440991"/>
          </a:xfrm>
          <a:prstGeom prst="roundRect">
            <a:avLst>
              <a:gd name="adj" fmla="val 98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72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Средства пожаротушения </a:t>
            </a:r>
            <a:b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</a:b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и пиротехника</a:t>
            </a:r>
            <a:endParaRPr kumimoji="0" lang="x-none" sz="900" b="1" i="0" u="none" strike="noStrike" kern="1200" cap="none" spc="0" normalizeH="0" baseline="0" noProof="0" dirty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3562AE4B-94F7-C2FE-A326-EB8A1573E26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2796923" y="3234266"/>
            <a:ext cx="480336" cy="480336"/>
          </a:xfrm>
          <a:prstGeom prst="rect">
            <a:avLst/>
          </a:prstGeom>
        </p:spPr>
      </p:pic>
      <p:sp>
        <p:nvSpPr>
          <p:cNvPr id="25" name="Rounded Rectangle 144">
            <a:extLst>
              <a:ext uri="{FF2B5EF4-FFF2-40B4-BE49-F238E27FC236}">
                <a16:creationId xmlns:a16="http://schemas.microsoft.com/office/drawing/2014/main" id="{B018E229-B2D9-2581-387E-5D1AC3D988BA}"/>
              </a:ext>
            </a:extLst>
          </p:cNvPr>
          <p:cNvSpPr/>
          <p:nvPr/>
        </p:nvSpPr>
        <p:spPr>
          <a:xfrm>
            <a:off x="3904101" y="3744430"/>
            <a:ext cx="1357738" cy="440991"/>
          </a:xfrm>
          <a:prstGeom prst="roundRect">
            <a:avLst>
              <a:gd name="adj" fmla="val 98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72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Автозапчасти</a:t>
            </a:r>
            <a:endParaRPr kumimoji="0" lang="x-none" sz="900" b="1" i="0" u="none" strike="noStrike" kern="1200" cap="none" spc="0" normalizeH="0" baseline="0" noProof="0" dirty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B320F28F-782A-4D3E-AD27-B65FD55651A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4342802" y="3234266"/>
            <a:ext cx="480336" cy="480336"/>
          </a:xfrm>
          <a:prstGeom prst="rect">
            <a:avLst/>
          </a:prstGeom>
        </p:spPr>
      </p:pic>
      <p:sp>
        <p:nvSpPr>
          <p:cNvPr id="28" name="Rounded Rectangle 144">
            <a:extLst>
              <a:ext uri="{FF2B5EF4-FFF2-40B4-BE49-F238E27FC236}">
                <a16:creationId xmlns:a16="http://schemas.microsoft.com/office/drawing/2014/main" id="{BE404029-1973-CFD7-2861-E80BC17A7DE5}"/>
              </a:ext>
            </a:extLst>
          </p:cNvPr>
          <p:cNvSpPr/>
          <p:nvPr/>
        </p:nvSpPr>
        <p:spPr>
          <a:xfrm>
            <a:off x="5449981" y="3744430"/>
            <a:ext cx="1357738" cy="440991"/>
          </a:xfrm>
          <a:prstGeom prst="roundRect">
            <a:avLst>
              <a:gd name="adj" fmla="val 98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72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Титан</a:t>
            </a:r>
          </a:p>
        </p:txBody>
      </p:sp>
      <p:pic>
        <p:nvPicPr>
          <p:cNvPr id="29" name="Graphic 28">
            <a:extLst>
              <a:ext uri="{FF2B5EF4-FFF2-40B4-BE49-F238E27FC236}">
                <a16:creationId xmlns:a16="http://schemas.microsoft.com/office/drawing/2014/main" id="{787C9E9C-9BAF-D8DC-AECC-E5D0AA92DE9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5888682" y="3234266"/>
            <a:ext cx="480336" cy="480336"/>
          </a:xfrm>
          <a:prstGeom prst="rect">
            <a:avLst/>
          </a:prstGeom>
        </p:spPr>
      </p:pic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7D3C3C3A-F7AB-43D4-8AC1-7E5A7B95A56E}"/>
              </a:ext>
            </a:extLst>
          </p:cNvPr>
          <p:cNvGrpSpPr/>
          <p:nvPr/>
        </p:nvGrpSpPr>
        <p:grpSpPr>
          <a:xfrm>
            <a:off x="809897" y="4312068"/>
            <a:ext cx="1357738" cy="1013817"/>
            <a:chOff x="3904101" y="4375141"/>
            <a:chExt cx="1357738" cy="1013817"/>
          </a:xfrm>
        </p:grpSpPr>
        <p:sp>
          <p:nvSpPr>
            <p:cNvPr id="45" name="Rounded Rectangle 128">
              <a:extLst>
                <a:ext uri="{FF2B5EF4-FFF2-40B4-BE49-F238E27FC236}">
                  <a16:creationId xmlns:a16="http://schemas.microsoft.com/office/drawing/2014/main" id="{8B22E11C-A411-1364-7785-463CA2993D73}"/>
                </a:ext>
              </a:extLst>
            </p:cNvPr>
            <p:cNvSpPr/>
            <p:nvPr/>
          </p:nvSpPr>
          <p:spPr>
            <a:xfrm>
              <a:off x="3904101" y="4375141"/>
              <a:ext cx="1357738" cy="1008000"/>
            </a:xfrm>
            <a:prstGeom prst="roundRect">
              <a:avLst>
                <a:gd name="adj" fmla="val 4699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5910" tIns="35910" rIns="35910" bIns="3591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x-none" sz="700" b="1" i="0" u="none" strike="noStrike" kern="1200" cap="none" spc="0" normalizeH="0" baseline="0" noProof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endParaRPr>
            </a:p>
          </p:txBody>
        </p:sp>
        <p:sp>
          <p:nvSpPr>
            <p:cNvPr id="46" name="Rounded Rectangle 144">
              <a:extLst>
                <a:ext uri="{FF2B5EF4-FFF2-40B4-BE49-F238E27FC236}">
                  <a16:creationId xmlns:a16="http://schemas.microsoft.com/office/drawing/2014/main" id="{615E22B9-B80A-E948-7C5A-6C122D63F3EF}"/>
                </a:ext>
              </a:extLst>
            </p:cNvPr>
            <p:cNvSpPr/>
            <p:nvPr/>
          </p:nvSpPr>
          <p:spPr>
            <a:xfrm>
              <a:off x="3904101" y="4947967"/>
              <a:ext cx="1357738" cy="440991"/>
            </a:xfrm>
            <a:prstGeom prst="roundRect">
              <a:avLst>
                <a:gd name="adj" fmla="val 9854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36000" rIns="0" bIns="72000" rtlCol="0" anchor="ctr">
              <a:noAutofit/>
            </a:bodyPr>
            <a:lstStyle/>
            <a:p>
              <a:pPr marL="0" marR="0" lvl="0" indent="0" algn="ctr" defTabSz="82866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63666A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Arial"/>
                </a:rPr>
                <a:t>Полуфабрикаты</a:t>
              </a:r>
              <a:endParaRPr kumimoji="0" lang="x-none" sz="9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endParaRPr>
            </a:p>
          </p:txBody>
        </p:sp>
        <p:pic>
          <p:nvPicPr>
            <p:cNvPr id="47" name="Graphic 46">
              <a:extLst>
                <a:ext uri="{FF2B5EF4-FFF2-40B4-BE49-F238E27FC236}">
                  <a16:creationId xmlns:a16="http://schemas.microsoft.com/office/drawing/2014/main" id="{61C2A693-EE07-4B3B-AA2D-A2403B83C3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/>
          </p:blipFill>
          <p:spPr>
            <a:xfrm>
              <a:off x="4342802" y="4437805"/>
              <a:ext cx="480336" cy="480336"/>
            </a:xfrm>
            <a:prstGeom prst="rect">
              <a:avLst/>
            </a:prstGeom>
          </p:spPr>
        </p:pic>
      </p:grp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819FDD32-DAB5-465D-ADD5-CB470EB2174B}"/>
              </a:ext>
            </a:extLst>
          </p:cNvPr>
          <p:cNvGrpSpPr/>
          <p:nvPr/>
        </p:nvGrpSpPr>
        <p:grpSpPr>
          <a:xfrm>
            <a:off x="5449981" y="1968064"/>
            <a:ext cx="1357738" cy="1013817"/>
            <a:chOff x="5449981" y="4375141"/>
            <a:chExt cx="1357738" cy="1013817"/>
          </a:xfrm>
        </p:grpSpPr>
        <p:sp>
          <p:nvSpPr>
            <p:cNvPr id="48" name="Rounded Rectangle 47">
              <a:extLst>
                <a:ext uri="{FF2B5EF4-FFF2-40B4-BE49-F238E27FC236}">
                  <a16:creationId xmlns:a16="http://schemas.microsoft.com/office/drawing/2014/main" id="{82E46964-3218-4AE7-4E34-C69C439E6D32}"/>
                </a:ext>
              </a:extLst>
            </p:cNvPr>
            <p:cNvSpPr/>
            <p:nvPr/>
          </p:nvSpPr>
          <p:spPr>
            <a:xfrm>
              <a:off x="5449981" y="4375141"/>
              <a:ext cx="1357738" cy="1008000"/>
            </a:xfrm>
            <a:prstGeom prst="roundRect">
              <a:avLst>
                <a:gd name="adj" fmla="val 4699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5910" tIns="35910" rIns="35910" bIns="3591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x-none" sz="700" b="1" i="0" u="none" strike="noStrike" kern="1200" cap="none" spc="0" normalizeH="0" baseline="0" noProof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endParaRPr>
            </a:p>
          </p:txBody>
        </p:sp>
        <p:sp>
          <p:nvSpPr>
            <p:cNvPr id="49" name="Rounded Rectangle 144">
              <a:extLst>
                <a:ext uri="{FF2B5EF4-FFF2-40B4-BE49-F238E27FC236}">
                  <a16:creationId xmlns:a16="http://schemas.microsoft.com/office/drawing/2014/main" id="{7A6E64AD-96F7-1131-C00B-902BD617ED6B}"/>
                </a:ext>
              </a:extLst>
            </p:cNvPr>
            <p:cNvSpPr/>
            <p:nvPr/>
          </p:nvSpPr>
          <p:spPr>
            <a:xfrm>
              <a:off x="5449981" y="4947967"/>
              <a:ext cx="1357738" cy="440991"/>
            </a:xfrm>
            <a:prstGeom prst="roundRect">
              <a:avLst>
                <a:gd name="adj" fmla="val 9854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36000" rIns="0" bIns="72000" rtlCol="0" anchor="ctr">
              <a:noAutofit/>
            </a:bodyPr>
            <a:lstStyle/>
            <a:p>
              <a:pPr marL="0" marR="0" lvl="0" indent="0" algn="ctr" defTabSz="82866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63666A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  <a:sym typeface="Arial"/>
                </a:rPr>
                <a:t>Детское питание</a:t>
              </a:r>
              <a:endParaRPr kumimoji="0" lang="x-none" sz="9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endParaRPr>
            </a:p>
          </p:txBody>
        </p:sp>
        <p:pic>
          <p:nvPicPr>
            <p:cNvPr id="50" name="Graphic 49">
              <a:extLst>
                <a:ext uri="{FF2B5EF4-FFF2-40B4-BE49-F238E27FC236}">
                  <a16:creationId xmlns:a16="http://schemas.microsoft.com/office/drawing/2014/main" id="{10515B2A-A3FC-CD39-9703-660E31F4A220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/>
            <a:stretch/>
          </p:blipFill>
          <p:spPr>
            <a:xfrm>
              <a:off x="5888682" y="4437805"/>
              <a:ext cx="480336" cy="480336"/>
            </a:xfrm>
            <a:prstGeom prst="rect">
              <a:avLst/>
            </a:prstGeom>
          </p:spPr>
        </p:pic>
      </p:grpSp>
      <p:sp>
        <p:nvSpPr>
          <p:cNvPr id="80" name="Rounded Rectangle 144">
            <a:extLst>
              <a:ext uri="{FF2B5EF4-FFF2-40B4-BE49-F238E27FC236}">
                <a16:creationId xmlns:a16="http://schemas.microsoft.com/office/drawing/2014/main" id="{2646E72D-16BA-D0B9-AEA8-5E9E5013D8EE}"/>
              </a:ext>
            </a:extLst>
          </p:cNvPr>
          <p:cNvSpPr/>
          <p:nvPr/>
        </p:nvSpPr>
        <p:spPr>
          <a:xfrm>
            <a:off x="8546631" y="2540891"/>
            <a:ext cx="1357738" cy="440991"/>
          </a:xfrm>
          <a:prstGeom prst="roundRect">
            <a:avLst>
              <a:gd name="adj" fmla="val 98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72000" rtlCol="0" anchor="ctr">
            <a:noAutofit/>
          </a:bodyPr>
          <a:lstStyle/>
          <a:p>
            <a:pPr marL="0" marR="0" lvl="0" indent="0" algn="ctr" defTabSz="8286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Радиаторы</a:t>
            </a:r>
            <a:endParaRPr kumimoji="0" lang="x-none" sz="900" b="1" i="0" u="none" strike="noStrike" kern="1200" cap="none" spc="0" normalizeH="0" baseline="0" noProof="0" dirty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pic>
        <p:nvPicPr>
          <p:cNvPr id="81" name="Graphic 80">
            <a:extLst>
              <a:ext uri="{FF2B5EF4-FFF2-40B4-BE49-F238E27FC236}">
                <a16:creationId xmlns:a16="http://schemas.microsoft.com/office/drawing/2014/main" id="{96A47668-BC9D-9726-67BF-21871ABCFD6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>
            <a:off x="8985332" y="2030727"/>
            <a:ext cx="480336" cy="480336"/>
          </a:xfrm>
          <a:prstGeom prst="rect">
            <a:avLst/>
          </a:prstGeom>
        </p:spPr>
      </p:pic>
      <p:sp>
        <p:nvSpPr>
          <p:cNvPr id="83" name="Rounded Rectangle 144">
            <a:extLst>
              <a:ext uri="{FF2B5EF4-FFF2-40B4-BE49-F238E27FC236}">
                <a16:creationId xmlns:a16="http://schemas.microsoft.com/office/drawing/2014/main" id="{2E6CA7FC-84FC-D955-A674-319AA8E9AEEB}"/>
              </a:ext>
            </a:extLst>
          </p:cNvPr>
          <p:cNvSpPr/>
          <p:nvPr/>
        </p:nvSpPr>
        <p:spPr>
          <a:xfrm>
            <a:off x="8546631" y="3744430"/>
            <a:ext cx="1357738" cy="440991"/>
          </a:xfrm>
          <a:prstGeom prst="roundRect">
            <a:avLst>
              <a:gd name="adj" fmla="val 98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72000" rtlCol="0" anchor="ctr">
            <a:noAutofit/>
          </a:bodyPr>
          <a:lstStyle/>
          <a:p>
            <a:pPr marL="0" marR="0" lvl="0" indent="0" algn="ctr" defTabSz="8286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Товары</a:t>
            </a:r>
            <a:b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</a:b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для дома </a:t>
            </a:r>
            <a:endParaRPr kumimoji="0" lang="x-none" sz="900" b="1" i="0" u="none" strike="noStrike" kern="1200" cap="none" spc="0" normalizeH="0" baseline="0" noProof="0" dirty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pic>
        <p:nvPicPr>
          <p:cNvPr id="84" name="Graphic 83">
            <a:extLst>
              <a:ext uri="{FF2B5EF4-FFF2-40B4-BE49-F238E27FC236}">
                <a16:creationId xmlns:a16="http://schemas.microsoft.com/office/drawing/2014/main" id="{4B73C2CE-C2E0-26A3-A4D4-E9FC82841195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/>
        </p:blipFill>
        <p:spPr>
          <a:xfrm>
            <a:off x="8985332" y="3234266"/>
            <a:ext cx="480336" cy="480336"/>
          </a:xfrm>
          <a:prstGeom prst="rect">
            <a:avLst/>
          </a:prstGeom>
        </p:spPr>
      </p:pic>
      <p:sp>
        <p:nvSpPr>
          <p:cNvPr id="92" name="Rounded Rectangle 144">
            <a:extLst>
              <a:ext uri="{FF2B5EF4-FFF2-40B4-BE49-F238E27FC236}">
                <a16:creationId xmlns:a16="http://schemas.microsoft.com/office/drawing/2014/main" id="{1E0287FA-C4A3-BE2F-7019-0732F36A4C3B}"/>
              </a:ext>
            </a:extLst>
          </p:cNvPr>
          <p:cNvSpPr/>
          <p:nvPr/>
        </p:nvSpPr>
        <p:spPr>
          <a:xfrm>
            <a:off x="7000752" y="2540891"/>
            <a:ext cx="1357738" cy="440991"/>
          </a:xfrm>
          <a:prstGeom prst="roundRect">
            <a:avLst>
              <a:gd name="adj" fmla="val 98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72000" rtlCol="0" anchor="ctr">
            <a:noAutofit/>
          </a:bodyPr>
          <a:lstStyle/>
          <a:p>
            <a:pPr marL="0" marR="0" lvl="0" indent="0" algn="ctr" defTabSz="8286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Полимерные</a:t>
            </a:r>
            <a:b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</a:b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трубы</a:t>
            </a:r>
            <a:endParaRPr kumimoji="0" lang="x-none" sz="900" b="1" i="0" u="none" strike="noStrike" kern="1200" cap="none" spc="0" normalizeH="0" baseline="0" noProof="0" dirty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pic>
        <p:nvPicPr>
          <p:cNvPr id="93" name="Graphic 92">
            <a:extLst>
              <a:ext uri="{FF2B5EF4-FFF2-40B4-BE49-F238E27FC236}">
                <a16:creationId xmlns:a16="http://schemas.microsoft.com/office/drawing/2014/main" id="{E6EA6409-E1D4-384F-DF28-1BB31A89AF00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7439453" y="2030727"/>
            <a:ext cx="480336" cy="480336"/>
          </a:xfrm>
          <a:prstGeom prst="rect">
            <a:avLst/>
          </a:prstGeom>
        </p:spPr>
      </p:pic>
      <p:sp>
        <p:nvSpPr>
          <p:cNvPr id="95" name="Rounded Rectangle 144">
            <a:extLst>
              <a:ext uri="{FF2B5EF4-FFF2-40B4-BE49-F238E27FC236}">
                <a16:creationId xmlns:a16="http://schemas.microsoft.com/office/drawing/2014/main" id="{3155207E-BBD1-953D-A6C0-A717957A0ADF}"/>
              </a:ext>
            </a:extLst>
          </p:cNvPr>
          <p:cNvSpPr/>
          <p:nvPr/>
        </p:nvSpPr>
        <p:spPr>
          <a:xfrm>
            <a:off x="7000752" y="3744430"/>
            <a:ext cx="1357738" cy="440991"/>
          </a:xfrm>
          <a:prstGeom prst="roundRect">
            <a:avLst>
              <a:gd name="adj" fmla="val 98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72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Средства </a:t>
            </a:r>
            <a:b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</a:b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гигиены</a:t>
            </a:r>
          </a:p>
        </p:txBody>
      </p:sp>
      <p:pic>
        <p:nvPicPr>
          <p:cNvPr id="96" name="Graphic 95">
            <a:extLst>
              <a:ext uri="{FF2B5EF4-FFF2-40B4-BE49-F238E27FC236}">
                <a16:creationId xmlns:a16="http://schemas.microsoft.com/office/drawing/2014/main" id="{C3A2A019-625F-2218-1F66-E4CC3B212E5D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/>
        </p:blipFill>
        <p:spPr>
          <a:xfrm>
            <a:off x="7439453" y="3234266"/>
            <a:ext cx="480336" cy="480336"/>
          </a:xfrm>
          <a:prstGeom prst="rect">
            <a:avLst/>
          </a:prstGeom>
        </p:spPr>
      </p:pic>
      <p:sp>
        <p:nvSpPr>
          <p:cNvPr id="122" name="Rounded Rectangle 144">
            <a:extLst>
              <a:ext uri="{FF2B5EF4-FFF2-40B4-BE49-F238E27FC236}">
                <a16:creationId xmlns:a16="http://schemas.microsoft.com/office/drawing/2014/main" id="{EC3509CE-2B07-E8FD-997D-2F4026EAB480}"/>
              </a:ext>
            </a:extLst>
          </p:cNvPr>
          <p:cNvSpPr/>
          <p:nvPr/>
        </p:nvSpPr>
        <p:spPr>
          <a:xfrm>
            <a:off x="10092510" y="2540891"/>
            <a:ext cx="1357738" cy="440991"/>
          </a:xfrm>
          <a:prstGeom prst="roundRect">
            <a:avLst>
              <a:gd name="adj" fmla="val 98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72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Кабели</a:t>
            </a:r>
            <a:endParaRPr kumimoji="0" lang="x-none" sz="900" b="1" i="0" u="none" strike="noStrike" kern="1200" cap="none" spc="0" normalizeH="0" baseline="0" noProof="0" dirty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pic>
        <p:nvPicPr>
          <p:cNvPr id="123" name="Graphic 122">
            <a:extLst>
              <a:ext uri="{FF2B5EF4-FFF2-40B4-BE49-F238E27FC236}">
                <a16:creationId xmlns:a16="http://schemas.microsoft.com/office/drawing/2014/main" id="{41FFB592-B588-1CB9-D03D-FC76921D05D3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/>
        </p:blipFill>
        <p:spPr>
          <a:xfrm>
            <a:off x="10531211" y="2030727"/>
            <a:ext cx="480336" cy="480336"/>
          </a:xfrm>
          <a:prstGeom prst="rect">
            <a:avLst/>
          </a:prstGeom>
        </p:spPr>
      </p:pic>
      <p:sp>
        <p:nvSpPr>
          <p:cNvPr id="125" name="Rounded Rectangle 144">
            <a:extLst>
              <a:ext uri="{FF2B5EF4-FFF2-40B4-BE49-F238E27FC236}">
                <a16:creationId xmlns:a16="http://schemas.microsoft.com/office/drawing/2014/main" id="{4B299076-DF7A-EB06-CB06-E11930077DC0}"/>
              </a:ext>
            </a:extLst>
          </p:cNvPr>
          <p:cNvSpPr/>
          <p:nvPr/>
        </p:nvSpPr>
        <p:spPr>
          <a:xfrm>
            <a:off x="10092510" y="3744430"/>
            <a:ext cx="1357738" cy="440991"/>
          </a:xfrm>
          <a:prstGeom prst="roundRect">
            <a:avLst>
              <a:gd name="adj" fmla="val 98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72000" rtlCol="0" anchor="ctr">
            <a:noAutofit/>
          </a:bodyPr>
          <a:lstStyle/>
          <a:p>
            <a:pPr marL="0" marR="0" lvl="0" indent="0" algn="ctr" defTabSz="8286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Удобрения</a:t>
            </a:r>
            <a:endParaRPr kumimoji="0" lang="x-none" sz="900" b="1" i="0" u="none" strike="noStrike" kern="1200" cap="none" spc="0" normalizeH="0" baseline="0" noProof="0" dirty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pic>
        <p:nvPicPr>
          <p:cNvPr id="126" name="Graphic 125">
            <a:extLst>
              <a:ext uri="{FF2B5EF4-FFF2-40B4-BE49-F238E27FC236}">
                <a16:creationId xmlns:a16="http://schemas.microsoft.com/office/drawing/2014/main" id="{92613EB7-B30A-51C0-8144-B9EE4E2132DF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/>
        </p:blipFill>
        <p:spPr>
          <a:xfrm>
            <a:off x="10531211" y="3234266"/>
            <a:ext cx="480336" cy="480336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0509869-EAA6-C502-E2DA-61A49F017770}"/>
              </a:ext>
            </a:extLst>
          </p:cNvPr>
          <p:cNvSpPr/>
          <p:nvPr/>
        </p:nvSpPr>
        <p:spPr>
          <a:xfrm>
            <a:off x="1182766" y="2931138"/>
            <a:ext cx="612000" cy="10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" b="0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ЗАВЕРШЕН</a:t>
            </a:r>
            <a:endParaRPr kumimoji="0" lang="x-none" sz="500" b="0" i="0" u="none" strike="noStrike" kern="1200" cap="none" spc="0" normalizeH="0" baseline="0" noProof="0" dirty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653F48D1-154A-0CEB-043C-0B5165712BEC}"/>
              </a:ext>
            </a:extLst>
          </p:cNvPr>
          <p:cNvSpPr/>
          <p:nvPr/>
        </p:nvSpPr>
        <p:spPr>
          <a:xfrm>
            <a:off x="5820753" y="4128345"/>
            <a:ext cx="612000" cy="10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" b="0" i="0" u="none" strike="noStrike" kern="1200" cap="none" spc="0" normalizeH="0" baseline="0" noProof="0" dirty="0">
                <a:ln>
                  <a:noFill/>
                </a:ln>
                <a:solidFill>
                  <a:srgbClr val="63666A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Arial"/>
              </a:rPr>
              <a:t>ЗАВЕРШЕН</a:t>
            </a:r>
            <a:endParaRPr kumimoji="0" lang="x-none" sz="500" b="0" i="0" u="none" strike="noStrike" kern="1200" cap="none" spc="0" normalizeH="0" baseline="0" noProof="0" dirty="0">
              <a:ln>
                <a:noFill/>
              </a:ln>
              <a:solidFill>
                <a:srgbClr val="63666A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pic>
        <p:nvPicPr>
          <p:cNvPr id="32" name="Рисунок 5">
            <a:extLst>
              <a:ext uri="{FF2B5EF4-FFF2-40B4-BE49-F238E27FC236}">
                <a16:creationId xmlns:a16="http://schemas.microsoft.com/office/drawing/2014/main" id="{88FE8A88-CE15-17D3-193A-AC101F068A2F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/>
        </p:blipFill>
        <p:spPr>
          <a:xfrm>
            <a:off x="10730249" y="474281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504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5F9FA2C6-570A-4A6E-879E-626EE7E529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4054" y="1625603"/>
            <a:ext cx="8070570" cy="4911367"/>
          </a:xfrm>
          <a:prstGeom prst="rect">
            <a:avLst/>
          </a:prstGeom>
        </p:spPr>
      </p:pic>
      <p:sp>
        <p:nvSpPr>
          <p:cNvPr id="130" name="Rectangle 129">
            <a:extLst>
              <a:ext uri="{FF2B5EF4-FFF2-40B4-BE49-F238E27FC236}">
                <a16:creationId xmlns:a16="http://schemas.microsoft.com/office/drawing/2014/main" id="{1BD157C9-6309-8511-D441-ACCF9ADFB721}"/>
              </a:ext>
            </a:extLst>
          </p:cNvPr>
          <p:cNvSpPr/>
          <p:nvPr/>
        </p:nvSpPr>
        <p:spPr>
          <a:xfrm>
            <a:off x="809898" y="591001"/>
            <a:ext cx="6044291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R="5080">
              <a:spcAft>
                <a:spcPts val="1200"/>
              </a:spcAft>
            </a:pPr>
            <a: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Дополнительная</a:t>
            </a:r>
            <a:endParaRPr lang="ru-RU" sz="3000" b="1" dirty="0">
              <a:solidFill>
                <a:srgbClr val="63666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DD5FB5A9-5DA6-A850-779D-5D511F606426}"/>
              </a:ext>
            </a:extLst>
          </p:cNvPr>
          <p:cNvSpPr/>
          <p:nvPr/>
        </p:nvSpPr>
        <p:spPr>
          <a:xfrm>
            <a:off x="1705783" y="1022323"/>
            <a:ext cx="6563146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R="5080">
              <a:spcAft>
                <a:spcPts val="1200"/>
              </a:spcAft>
            </a:pPr>
            <a: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защита на кассах</a:t>
            </a:r>
            <a:endParaRPr lang="ru-RU" sz="3000" b="1" dirty="0">
              <a:solidFill>
                <a:srgbClr val="63666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42" name="Рисунок 5">
            <a:extLst>
              <a:ext uri="{FF2B5EF4-FFF2-40B4-BE49-F238E27FC236}">
                <a16:creationId xmlns:a16="http://schemas.microsoft.com/office/drawing/2014/main" id="{038CDB86-CFC5-114A-D624-0A35B7F3928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0730249" y="474281"/>
            <a:ext cx="720000" cy="720000"/>
          </a:xfrm>
          <a:prstGeom prst="rect">
            <a:avLst/>
          </a:prstGeom>
        </p:spPr>
      </p:pic>
      <p:pic>
        <p:nvPicPr>
          <p:cNvPr id="3" name="consumer-video (1)">
            <a:hlinkClick r:id="" action="ppaction://media"/>
            <a:extLst>
              <a:ext uri="{FF2B5EF4-FFF2-40B4-BE49-F238E27FC236}">
                <a16:creationId xmlns:a16="http://schemas.microsoft.com/office/drawing/2014/main" id="{AF7B846D-4F72-796A-B810-BCEED5C284D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075552" y="1915310"/>
            <a:ext cx="6767575" cy="380676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3097DC01-A804-B8B7-7618-C59736CEFFC6}"/>
              </a:ext>
            </a:extLst>
          </p:cNvPr>
          <p:cNvSpPr txBox="1"/>
          <p:nvPr/>
        </p:nvSpPr>
        <p:spPr>
          <a:xfrm>
            <a:off x="809898" y="2351231"/>
            <a:ext cx="3931783" cy="35086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 1 апреля коды маркировки начали дополнительно защищать ваши покупки прямо на кассе. </a:t>
            </a:r>
          </a:p>
          <a:p>
            <a:pPr>
              <a:spcAft>
                <a:spcPts val="1200"/>
              </a:spcAft>
            </a:pPr>
            <a:r>
              <a:rPr lang="ru-RU" sz="16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Теперь касса автоматически проверяет товар: если с ним что-то не так или срок годности истёк, продажа просто не пройдёт. </a:t>
            </a:r>
          </a:p>
          <a:p>
            <a:pPr>
              <a:spcAft>
                <a:spcPts val="1200"/>
              </a:spcAft>
            </a:pPr>
            <a:r>
              <a:rPr lang="ru-RU" sz="16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Так уже защищены молочная продукция и вода, одежда и обувь, парфюмерия, медицинские изделия, табак и пиво — и постепенно такая проверка появится на всех кассах для всех маркированных товаров.</a:t>
            </a:r>
          </a:p>
        </p:txBody>
      </p:sp>
    </p:spTree>
    <p:extLst>
      <p:ext uri="{BB962C8B-B14F-4D97-AF65-F5344CB8AC3E}">
        <p14:creationId xmlns:p14="http://schemas.microsoft.com/office/powerpoint/2010/main" val="3392429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Rectangle 129">
            <a:extLst>
              <a:ext uri="{FF2B5EF4-FFF2-40B4-BE49-F238E27FC236}">
                <a16:creationId xmlns:a16="http://schemas.microsoft.com/office/drawing/2014/main" id="{1BD157C9-6309-8511-D441-ACCF9ADFB721}"/>
              </a:ext>
            </a:extLst>
          </p:cNvPr>
          <p:cNvSpPr/>
          <p:nvPr/>
        </p:nvSpPr>
        <p:spPr>
          <a:xfrm>
            <a:off x="809898" y="591001"/>
            <a:ext cx="6044291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R="5080">
              <a:spcAft>
                <a:spcPts val="1200"/>
              </a:spcAft>
            </a:pPr>
            <a: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Безопасных товаров</a:t>
            </a:r>
            <a:endParaRPr lang="ru-RU" sz="3000" b="1" dirty="0">
              <a:solidFill>
                <a:srgbClr val="63666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DD5FB5A9-5DA6-A850-779D-5D511F606426}"/>
              </a:ext>
            </a:extLst>
          </p:cNvPr>
          <p:cNvSpPr/>
          <p:nvPr/>
        </p:nvSpPr>
        <p:spPr>
          <a:xfrm>
            <a:off x="1705783" y="1022323"/>
            <a:ext cx="6563146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R="5080">
              <a:spcAft>
                <a:spcPts val="1200"/>
              </a:spcAft>
            </a:pPr>
            <a: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стало больше!</a:t>
            </a:r>
            <a:endParaRPr lang="ru-RU" sz="3000" b="1" dirty="0">
              <a:solidFill>
                <a:srgbClr val="63666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42" name="Рисунок 5">
            <a:extLst>
              <a:ext uri="{FF2B5EF4-FFF2-40B4-BE49-F238E27FC236}">
                <a16:creationId xmlns:a16="http://schemas.microsoft.com/office/drawing/2014/main" id="{038CDB86-CFC5-114A-D624-0A35B7F392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30249" y="474281"/>
            <a:ext cx="720000" cy="720000"/>
          </a:xfrm>
          <a:prstGeom prst="rect">
            <a:avLst/>
          </a:prstGeom>
        </p:spPr>
      </p:pic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D8B76608-94E4-B963-849F-9A6F96153841}"/>
              </a:ext>
            </a:extLst>
          </p:cNvPr>
          <p:cNvSpPr/>
          <p:nvPr/>
        </p:nvSpPr>
        <p:spPr>
          <a:xfrm>
            <a:off x="809897" y="1651157"/>
            <a:ext cx="3239999" cy="1777843"/>
          </a:xfrm>
          <a:prstGeom prst="roundRect">
            <a:avLst>
              <a:gd name="adj" fmla="val 10956"/>
            </a:avLst>
          </a:prstGeom>
          <a:solidFill>
            <a:schemeClr val="bg1"/>
          </a:solidFill>
          <a:ln>
            <a:noFill/>
          </a:ln>
          <a:effectLst>
            <a:outerShdw blurRad="1270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BE970E-CCEB-2FFC-A042-494D5A911DE3}"/>
              </a:ext>
            </a:extLst>
          </p:cNvPr>
          <p:cNvSpPr txBox="1"/>
          <p:nvPr/>
        </p:nvSpPr>
        <p:spPr>
          <a:xfrm>
            <a:off x="1074656" y="2165808"/>
            <a:ext cx="2073645" cy="584775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до 0,01% </a:t>
            </a:r>
            <a:r>
              <a:rPr lang="en-RU" sz="3200" b="1" i="0" dirty="0">
                <a:solidFill>
                  <a:srgbClr val="363634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↓</a:t>
            </a:r>
            <a:endParaRPr lang="ru-RU" sz="3000" b="1" dirty="0">
              <a:solidFill>
                <a:srgbClr val="363634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7A0815-98C4-354B-2D5C-98FEFBCB75B8}"/>
              </a:ext>
            </a:extLst>
          </p:cNvPr>
          <p:cNvSpPr txBox="1"/>
          <p:nvPr/>
        </p:nvSpPr>
        <p:spPr>
          <a:xfrm>
            <a:off x="1074656" y="2750583"/>
            <a:ext cx="2710290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12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снизился уровень фальсификата молочной продукции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B08188D-4E68-1B93-1993-E5D494CA45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074656" y="1834089"/>
            <a:ext cx="360000" cy="360000"/>
          </a:xfrm>
          <a:prstGeom prst="rect">
            <a:avLst/>
          </a:prstGeom>
        </p:spPr>
      </p:pic>
      <p:sp>
        <p:nvSpPr>
          <p:cNvPr id="56" name="Rounded Rectangle 55">
            <a:extLst>
              <a:ext uri="{FF2B5EF4-FFF2-40B4-BE49-F238E27FC236}">
                <a16:creationId xmlns:a16="http://schemas.microsoft.com/office/drawing/2014/main" id="{46BAB59E-5C83-F9B8-BB57-6C74B4BFA42A}"/>
              </a:ext>
            </a:extLst>
          </p:cNvPr>
          <p:cNvSpPr/>
          <p:nvPr/>
        </p:nvSpPr>
        <p:spPr>
          <a:xfrm>
            <a:off x="8210250" y="1651157"/>
            <a:ext cx="3239999" cy="1777843"/>
          </a:xfrm>
          <a:prstGeom prst="roundRect">
            <a:avLst>
              <a:gd name="adj" fmla="val 10956"/>
            </a:avLst>
          </a:prstGeom>
          <a:solidFill>
            <a:schemeClr val="bg1"/>
          </a:solidFill>
          <a:ln>
            <a:noFill/>
          </a:ln>
          <a:effectLst>
            <a:outerShdw blurRad="1270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A61032C-D7DC-A1F0-7D85-C027BBC86BB9}"/>
              </a:ext>
            </a:extLst>
          </p:cNvPr>
          <p:cNvSpPr txBox="1"/>
          <p:nvPr/>
        </p:nvSpPr>
        <p:spPr>
          <a:xfrm>
            <a:off x="8475009" y="2165808"/>
            <a:ext cx="2102499" cy="553998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До 0,01</a:t>
            </a:r>
            <a:r>
              <a:rPr lang="en-US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%</a:t>
            </a:r>
            <a:r>
              <a:rPr lang="en-RU" sz="2800" b="1" i="0" dirty="0">
                <a:solidFill>
                  <a:srgbClr val="363634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↓</a:t>
            </a:r>
            <a:endParaRPr lang="ru-RU" sz="3000" b="1" dirty="0">
              <a:solidFill>
                <a:srgbClr val="363634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5A72C71-450D-45FC-A48D-6CE64D1AA903}"/>
              </a:ext>
            </a:extLst>
          </p:cNvPr>
          <p:cNvSpPr txBox="1"/>
          <p:nvPr/>
        </p:nvSpPr>
        <p:spPr>
          <a:xfrm>
            <a:off x="8475009" y="2750583"/>
            <a:ext cx="2710290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12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Снизились продажи </a:t>
            </a:r>
            <a:br>
              <a:rPr lang="ru-RU" sz="12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2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просроченных лекарств</a:t>
            </a:r>
          </a:p>
        </p:txBody>
      </p:sp>
      <p:pic>
        <p:nvPicPr>
          <p:cNvPr id="59" name="Graphic 58">
            <a:extLst>
              <a:ext uri="{FF2B5EF4-FFF2-40B4-BE49-F238E27FC236}">
                <a16:creationId xmlns:a16="http://schemas.microsoft.com/office/drawing/2014/main" id="{D2B69C8E-FAAE-5272-9E8A-12B21F0EBB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8475009" y="1834089"/>
            <a:ext cx="360000" cy="360000"/>
          </a:xfrm>
          <a:prstGeom prst="rect">
            <a:avLst/>
          </a:prstGeom>
        </p:spPr>
      </p:pic>
      <p:sp>
        <p:nvSpPr>
          <p:cNvPr id="61" name="Rounded Rectangle 60">
            <a:extLst>
              <a:ext uri="{FF2B5EF4-FFF2-40B4-BE49-F238E27FC236}">
                <a16:creationId xmlns:a16="http://schemas.microsoft.com/office/drawing/2014/main" id="{E2E0A745-34AF-6C2F-A9FB-57C077F3A5CD}"/>
              </a:ext>
            </a:extLst>
          </p:cNvPr>
          <p:cNvSpPr/>
          <p:nvPr/>
        </p:nvSpPr>
        <p:spPr>
          <a:xfrm>
            <a:off x="4510073" y="1651157"/>
            <a:ext cx="3239999" cy="1777843"/>
          </a:xfrm>
          <a:prstGeom prst="roundRect">
            <a:avLst>
              <a:gd name="adj" fmla="val 10956"/>
            </a:avLst>
          </a:prstGeom>
          <a:solidFill>
            <a:schemeClr val="bg1"/>
          </a:solidFill>
          <a:ln>
            <a:noFill/>
          </a:ln>
          <a:effectLst>
            <a:outerShdw blurRad="1270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F77F635-736E-F52E-E8F1-61D7E14A804A}"/>
              </a:ext>
            </a:extLst>
          </p:cNvPr>
          <p:cNvSpPr txBox="1"/>
          <p:nvPr/>
        </p:nvSpPr>
        <p:spPr>
          <a:xfrm>
            <a:off x="4774832" y="2165808"/>
            <a:ext cx="2296463" cy="553998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 122 раза</a:t>
            </a:r>
            <a:r>
              <a:rPr lang="en-RU" sz="2800" b="1" i="0" dirty="0">
                <a:solidFill>
                  <a:srgbClr val="363634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↓</a:t>
            </a:r>
            <a:endParaRPr lang="ru-RU" sz="3000" b="1" dirty="0">
              <a:solidFill>
                <a:srgbClr val="363634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0C4AFF0-285E-C3BC-A836-6FD3571AA252}"/>
              </a:ext>
            </a:extLst>
          </p:cNvPr>
          <p:cNvSpPr txBox="1"/>
          <p:nvPr/>
        </p:nvSpPr>
        <p:spPr>
          <a:xfrm>
            <a:off x="4774832" y="2750583"/>
            <a:ext cx="2710290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12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Сократились продажи просроченной молочной продукции</a:t>
            </a:r>
          </a:p>
        </p:txBody>
      </p:sp>
      <p:pic>
        <p:nvPicPr>
          <p:cNvPr id="128" name="Graphic 127">
            <a:extLst>
              <a:ext uri="{FF2B5EF4-FFF2-40B4-BE49-F238E27FC236}">
                <a16:creationId xmlns:a16="http://schemas.microsoft.com/office/drawing/2014/main" id="{D9DA2BED-D1F4-9C19-A802-C276628637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4774832" y="1834089"/>
            <a:ext cx="360000" cy="360000"/>
          </a:xfrm>
          <a:prstGeom prst="rect">
            <a:avLst/>
          </a:prstGeom>
        </p:spPr>
      </p:pic>
      <p:pic>
        <p:nvPicPr>
          <p:cNvPr id="147" name="Picture 146">
            <a:extLst>
              <a:ext uri="{FF2B5EF4-FFF2-40B4-BE49-F238E27FC236}">
                <a16:creationId xmlns:a16="http://schemas.microsoft.com/office/drawing/2014/main" id="{FB9A16B5-D19C-D4F0-A5E8-F78468DF08B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2636" y="5365666"/>
            <a:ext cx="11530692" cy="1331179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2D9461AA-2669-D89E-33FC-229AB28AD986}"/>
              </a:ext>
            </a:extLst>
          </p:cNvPr>
          <p:cNvSpPr/>
          <p:nvPr/>
        </p:nvSpPr>
        <p:spPr>
          <a:xfrm>
            <a:off x="809897" y="3557046"/>
            <a:ext cx="3239999" cy="1777843"/>
          </a:xfrm>
          <a:prstGeom prst="roundRect">
            <a:avLst>
              <a:gd name="adj" fmla="val 10956"/>
            </a:avLst>
          </a:prstGeom>
          <a:solidFill>
            <a:schemeClr val="bg1"/>
          </a:solidFill>
          <a:ln>
            <a:noFill/>
          </a:ln>
          <a:effectLst>
            <a:outerShdw blurRad="1270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1F7108-9313-DDB8-4F45-4DDB4617B0B5}"/>
              </a:ext>
            </a:extLst>
          </p:cNvPr>
          <p:cNvSpPr txBox="1"/>
          <p:nvPr/>
        </p:nvSpPr>
        <p:spPr>
          <a:xfrm>
            <a:off x="1074656" y="4071697"/>
            <a:ext cx="1854034" cy="553998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 2 раза</a:t>
            </a:r>
            <a:r>
              <a:rPr lang="en-RU" sz="2800" b="1" i="0" dirty="0">
                <a:solidFill>
                  <a:srgbClr val="363634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↓</a:t>
            </a:r>
            <a:endParaRPr lang="ru-RU" sz="3000" b="1" dirty="0">
              <a:solidFill>
                <a:srgbClr val="363634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06F660-AA47-74F3-F157-F3013C68CADE}"/>
              </a:ext>
            </a:extLst>
          </p:cNvPr>
          <p:cNvSpPr txBox="1"/>
          <p:nvPr/>
        </p:nvSpPr>
        <p:spPr>
          <a:xfrm>
            <a:off x="1074656" y="4656472"/>
            <a:ext cx="2710290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12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стало меньше </a:t>
            </a:r>
            <a:br>
              <a:rPr lang="ru-RU" sz="12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2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поддельных шин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C29D63FD-F571-9DEF-0F9F-BC149D33718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1074656" y="3739978"/>
            <a:ext cx="360000" cy="360000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7E5E6E2-5653-4A3C-A8C9-8BEC4F112D35}"/>
              </a:ext>
            </a:extLst>
          </p:cNvPr>
          <p:cNvSpPr/>
          <p:nvPr/>
        </p:nvSpPr>
        <p:spPr>
          <a:xfrm>
            <a:off x="8210250" y="3557046"/>
            <a:ext cx="3239999" cy="1777843"/>
          </a:xfrm>
          <a:prstGeom prst="roundRect">
            <a:avLst>
              <a:gd name="adj" fmla="val 10956"/>
            </a:avLst>
          </a:prstGeom>
          <a:solidFill>
            <a:schemeClr val="bg1"/>
          </a:solidFill>
          <a:ln>
            <a:noFill/>
          </a:ln>
          <a:effectLst>
            <a:outerShdw blurRad="1270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4A5EB7-0C30-B689-2CB3-611C1A198B28}"/>
              </a:ext>
            </a:extLst>
          </p:cNvPr>
          <p:cNvSpPr txBox="1"/>
          <p:nvPr/>
        </p:nvSpPr>
        <p:spPr>
          <a:xfrm>
            <a:off x="8475009" y="4071697"/>
            <a:ext cx="1685718" cy="553998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на 82</a:t>
            </a:r>
            <a:r>
              <a:rPr lang="en-US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%</a:t>
            </a:r>
            <a:r>
              <a:rPr lang="en-RU" sz="2800" b="1" i="0" dirty="0">
                <a:solidFill>
                  <a:srgbClr val="363634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↓</a:t>
            </a:r>
            <a:endParaRPr lang="ru-RU" sz="3000" b="1" dirty="0">
              <a:solidFill>
                <a:srgbClr val="363634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E6B84BC-73FF-7D48-1DF6-F48B1A15805B}"/>
              </a:ext>
            </a:extLst>
          </p:cNvPr>
          <p:cNvSpPr txBox="1"/>
          <p:nvPr/>
        </p:nvSpPr>
        <p:spPr>
          <a:xfrm>
            <a:off x="8475009" y="4656472"/>
            <a:ext cx="2710290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12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Стало меньше </a:t>
            </a:r>
            <a:br>
              <a:rPr lang="ru-RU" sz="12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2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нелегальных духов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0C94C94B-1F2A-3BFB-C2BD-C460A4C6A3B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8475009" y="3739978"/>
            <a:ext cx="360000" cy="360000"/>
          </a:xfrm>
          <a:prstGeom prst="rect">
            <a:avLst/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22003BD4-1CF5-229A-591A-8A0AEFC41E26}"/>
              </a:ext>
            </a:extLst>
          </p:cNvPr>
          <p:cNvSpPr/>
          <p:nvPr/>
        </p:nvSpPr>
        <p:spPr>
          <a:xfrm>
            <a:off x="4510073" y="3557046"/>
            <a:ext cx="3239999" cy="1777843"/>
          </a:xfrm>
          <a:prstGeom prst="roundRect">
            <a:avLst>
              <a:gd name="adj" fmla="val 10956"/>
            </a:avLst>
          </a:prstGeom>
          <a:solidFill>
            <a:schemeClr val="bg1"/>
          </a:solidFill>
          <a:ln>
            <a:noFill/>
          </a:ln>
          <a:effectLst>
            <a:outerShdw blurRad="1270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A0B3849-215A-4039-9E8A-B0146491CCC5}"/>
              </a:ext>
            </a:extLst>
          </p:cNvPr>
          <p:cNvSpPr txBox="1"/>
          <p:nvPr/>
        </p:nvSpPr>
        <p:spPr>
          <a:xfrm>
            <a:off x="4774832" y="4071697"/>
            <a:ext cx="2011128" cy="553998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на 30,6</a:t>
            </a:r>
            <a:r>
              <a:rPr lang="en-US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%</a:t>
            </a:r>
            <a:r>
              <a:rPr lang="en-RU" sz="2800" b="1" i="0" dirty="0">
                <a:solidFill>
                  <a:srgbClr val="363634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↓</a:t>
            </a:r>
            <a:endParaRPr lang="ru-RU" sz="3000" b="1" dirty="0">
              <a:solidFill>
                <a:srgbClr val="363634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77DA1C5-12A5-647E-E870-03D27C99D13A}"/>
              </a:ext>
            </a:extLst>
          </p:cNvPr>
          <p:cNvSpPr txBox="1"/>
          <p:nvPr/>
        </p:nvSpPr>
        <p:spPr>
          <a:xfrm>
            <a:off x="4774832" y="4656472"/>
            <a:ext cx="2710290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12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стало меньше </a:t>
            </a:r>
            <a:br>
              <a:rPr lang="ru-RU" sz="12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200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нелегальной обуви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11625198-A04E-366C-6CCB-5DDD0658A53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4774832" y="3739978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684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BC368C5-8974-32A7-BC9F-8CA3F9D95BA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70961" y="-772970"/>
            <a:ext cx="12607170" cy="8403940"/>
          </a:xfrm>
          <a:prstGeom prst="rect">
            <a:avLst/>
          </a:prstGeom>
        </p:spPr>
      </p:pic>
      <p:sp>
        <p:nvSpPr>
          <p:cNvPr id="11" name="Round Same-side Corner of Rectangle 10">
            <a:extLst>
              <a:ext uri="{FF2B5EF4-FFF2-40B4-BE49-F238E27FC236}">
                <a16:creationId xmlns:a16="http://schemas.microsoft.com/office/drawing/2014/main" id="{AA2CAF66-C602-BF3E-A1E6-38BF24753C37}"/>
              </a:ext>
            </a:extLst>
          </p:cNvPr>
          <p:cNvSpPr/>
          <p:nvPr/>
        </p:nvSpPr>
        <p:spPr>
          <a:xfrm rot="5400000">
            <a:off x="800640" y="2368683"/>
            <a:ext cx="3008417" cy="4609706"/>
          </a:xfrm>
          <a:prstGeom prst="round2SameRect">
            <a:avLst>
              <a:gd name="adj1" fmla="val 10869"/>
              <a:gd name="adj2" fmla="val 0"/>
            </a:avLst>
          </a:prstGeom>
          <a:solidFill>
            <a:srgbClr val="F6F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pic>
        <p:nvPicPr>
          <p:cNvPr id="30" name="Рисунок 5">
            <a:extLst>
              <a:ext uri="{FF2B5EF4-FFF2-40B4-BE49-F238E27FC236}">
                <a16:creationId xmlns:a16="http://schemas.microsoft.com/office/drawing/2014/main" id="{74DE8F94-5A25-2025-8CCA-CEBA541C34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730249" y="474281"/>
            <a:ext cx="720000" cy="72000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EFE81A73-29E9-5BB8-3E0C-58AE7EF962D2}"/>
              </a:ext>
            </a:extLst>
          </p:cNvPr>
          <p:cNvSpPr/>
          <p:nvPr/>
        </p:nvSpPr>
        <p:spPr>
          <a:xfrm>
            <a:off x="809899" y="3519374"/>
            <a:ext cx="3017384" cy="23083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R="5080">
              <a:spcAft>
                <a:spcPts val="1200"/>
              </a:spcAft>
            </a:pPr>
            <a: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Больше</a:t>
            </a:r>
            <a:b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возможностей</a:t>
            </a:r>
            <a:b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 мобильным </a:t>
            </a:r>
            <a:b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приложением </a:t>
            </a:r>
            <a:b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Честный ЗНАК</a:t>
            </a:r>
            <a:endParaRPr lang="ru-RU" sz="3000" b="1" dirty="0">
              <a:solidFill>
                <a:srgbClr val="63666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8604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ound Same-side Corner of Rectangle 27">
            <a:extLst>
              <a:ext uri="{FF2B5EF4-FFF2-40B4-BE49-F238E27FC236}">
                <a16:creationId xmlns:a16="http://schemas.microsoft.com/office/drawing/2014/main" id="{335B1DFD-1C3A-0A0A-9345-938A5CE63032}"/>
              </a:ext>
            </a:extLst>
          </p:cNvPr>
          <p:cNvSpPr/>
          <p:nvPr/>
        </p:nvSpPr>
        <p:spPr>
          <a:xfrm rot="5400000">
            <a:off x="1842061" y="202437"/>
            <a:ext cx="1844565" cy="5528697"/>
          </a:xfrm>
          <a:prstGeom prst="round2SameRect">
            <a:avLst>
              <a:gd name="adj1" fmla="val 10869"/>
              <a:gd name="adj2" fmla="val 0"/>
            </a:avLst>
          </a:prstGeom>
          <a:solidFill>
            <a:srgbClr val="63666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332299F-6B14-E916-F407-A03E7785E090}"/>
              </a:ext>
            </a:extLst>
          </p:cNvPr>
          <p:cNvGrpSpPr/>
          <p:nvPr/>
        </p:nvGrpSpPr>
        <p:grpSpPr>
          <a:xfrm>
            <a:off x="9608806" y="2044501"/>
            <a:ext cx="2184125" cy="4406071"/>
            <a:chOff x="9608806" y="2044501"/>
            <a:chExt cx="2184125" cy="4406071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AED5D41A-C412-2834-7198-1AB88B1351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08806" y="2044501"/>
              <a:ext cx="2184125" cy="4406071"/>
            </a:xfrm>
            <a:prstGeom prst="rect">
              <a:avLst/>
            </a:prstGeom>
          </p:spPr>
        </p:pic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342133BB-131D-3ED9-82D8-5422B6F62C81}"/>
                </a:ext>
              </a:extLst>
            </p:cNvPr>
            <p:cNvSpPr/>
            <p:nvPr/>
          </p:nvSpPr>
          <p:spPr>
            <a:xfrm>
              <a:off x="9749609" y="2177944"/>
              <a:ext cx="1902518" cy="4139184"/>
            </a:xfrm>
            <a:prstGeom prst="roundRect">
              <a:avLst>
                <a:gd name="adj" fmla="val 10579"/>
              </a:avLst>
            </a:prstGeom>
            <a:blipFill dpi="0" rotWithShape="1">
              <a:blip r:embed="rId4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U" dirty="0"/>
            </a:p>
          </p:txBody>
        </p:sp>
      </p:grpSp>
      <p:sp>
        <p:nvSpPr>
          <p:cNvPr id="130" name="Rectangle 129">
            <a:extLst>
              <a:ext uri="{FF2B5EF4-FFF2-40B4-BE49-F238E27FC236}">
                <a16:creationId xmlns:a16="http://schemas.microsoft.com/office/drawing/2014/main" id="{1BD157C9-6309-8511-D441-ACCF9ADFB721}"/>
              </a:ext>
            </a:extLst>
          </p:cNvPr>
          <p:cNvSpPr/>
          <p:nvPr/>
        </p:nvSpPr>
        <p:spPr>
          <a:xfrm>
            <a:off x="809898" y="591001"/>
            <a:ext cx="6044291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R="5080">
              <a:spcAft>
                <a:spcPts val="1200"/>
              </a:spcAft>
            </a:pPr>
            <a:r>
              <a:rPr lang="ru-RU" sz="3000" b="1" dirty="0">
                <a:solidFill>
                  <a:srgbClr val="363634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Уверенность в каждом товаре</a:t>
            </a:r>
            <a:endParaRPr lang="ru-RU" sz="3000" b="1" dirty="0">
              <a:solidFill>
                <a:srgbClr val="63666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B91C19F-3FC8-A09E-3F50-401BBEB982DB}"/>
              </a:ext>
            </a:extLst>
          </p:cNvPr>
          <p:cNvSpPr txBox="1"/>
          <p:nvPr/>
        </p:nvSpPr>
        <p:spPr>
          <a:xfrm>
            <a:off x="809898" y="2351231"/>
            <a:ext cx="3931783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Проверяйте коды маркировки и будьте уверены в подлинности и безопасности товаров — от лекарств и молочной продукции до воды, обуви и многих других категорий.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9A4581D-BD47-B433-07D7-2C188B950F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2207" y="1241450"/>
            <a:ext cx="6797839" cy="6181604"/>
          </a:xfrm>
          <a:prstGeom prst="rect">
            <a:avLst/>
          </a:prstGeom>
        </p:spPr>
      </p:pic>
      <p:pic>
        <p:nvPicPr>
          <p:cNvPr id="26" name="Рисунок 5">
            <a:extLst>
              <a:ext uri="{FF2B5EF4-FFF2-40B4-BE49-F238E27FC236}">
                <a16:creationId xmlns:a16="http://schemas.microsoft.com/office/drawing/2014/main" id="{7D43CACD-403D-4038-BB27-6053D2E4AA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0730249" y="474281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2588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7192</TotalTime>
  <Words>841</Words>
  <Application>Microsoft Office PowerPoint</Application>
  <PresentationFormat>Широкоэкранный</PresentationFormat>
  <Paragraphs>158</Paragraphs>
  <Slides>20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Segoe UI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Черняков Александр</dc:creator>
  <cp:lastModifiedBy>Петрушина Виктория</cp:lastModifiedBy>
  <cp:revision>149</cp:revision>
  <dcterms:created xsi:type="dcterms:W3CDTF">2021-09-02T15:24:48Z</dcterms:created>
  <dcterms:modified xsi:type="dcterms:W3CDTF">2026-03-02T13:07:31Z</dcterms:modified>
</cp:coreProperties>
</file>