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89" d="100"/>
          <a:sy n="89" d="100"/>
        </p:scale>
        <p:origin x="485" y="67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04.04.2025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xmlns="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7" Type="http://schemas.openxmlformats.org/officeDocument/2006/relationships/image" Target="../media/image14.jpe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во 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273365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400" u="sng" dirty="0">
                <a:solidFill>
                  <a:schemeClr val="tx1"/>
                </a:solidFill>
              </a:rPr>
              <a:t>https://pos.gosuslugi.ru/lkp/polls/509633/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200" u="sng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во 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I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334050" y="267478"/>
            <a:ext cx="5186146" cy="6500326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xmlns="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во I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xmlns="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xmlns="" id="{113C067B-0314-994D-8A13-BF96E96D6B42}"/>
              </a:ext>
            </a:extLst>
          </p:cNvPr>
          <p:cNvSpPr/>
          <p:nvPr/>
        </p:nvSpPr>
        <p:spPr>
          <a:xfrm>
            <a:off x="6259695" y="5122238"/>
            <a:ext cx="5260501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400" u="sng" dirty="0">
                <a:solidFill>
                  <a:srgbClr val="007CFF"/>
                </a:solidFill>
              </a:rPr>
              <a:t>https://pos.gosuslugi.ru/lkp/polls/509633/</a:t>
            </a:r>
            <a:endParaRPr lang="ru-RU" sz="1400" u="sng" dirty="0" smtClean="0">
              <a:solidFill>
                <a:srgbClr val="007CFF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во I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6147" name="Рисунок 3" descr="image00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64" y="3457959"/>
            <a:ext cx="13176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" descr="image003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29" y="3481875"/>
            <a:ext cx="13176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22674</TotalTime>
  <Words>132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MescheryakovYA</cp:lastModifiedBy>
  <cp:revision>1491</cp:revision>
  <cp:lastPrinted>2023-10-06T12:33:15Z</cp:lastPrinted>
  <dcterms:created xsi:type="dcterms:W3CDTF">2020-12-17T18:43:20Z</dcterms:created>
  <dcterms:modified xsi:type="dcterms:W3CDTF">2025-04-04T06:03:29Z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